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99" r:id="rId3"/>
    <p:sldId id="30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84" d="100"/>
          <a:sy n="84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A824896F-7755-466F-8C35-EAFD8CA4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56374-977E-4424-935F-A12D278A2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9621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2306-EA26-4CD1-AF4E-2B0594819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220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5CE18-FEDB-42B8-B312-8B3BA77B2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247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F8B2E-FEF9-4C06-A6EA-B5CD37F65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906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9954-B703-4A44-A9C2-064BB611D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650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AB69-F4F1-4209-9B61-7037FCEB2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92018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AAFB4-FDB7-4E54-B52B-447C3A700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7495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D672-B12B-4FAA-A631-9CA5B5C581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76107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E704-AC6B-47FB-BDE9-3FAF54BE9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098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0965-0726-4D60-93AC-F14691D53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70718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BEE4D5E0-1087-42AD-AF1E-CF6E852B75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Mathematics Section 1.3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Truth-Tellers, Liars, and Propositional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4839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Smullyan’s</a:t>
            </a:r>
            <a:r>
              <a:rPr lang="en-US" dirty="0" smtClean="0"/>
              <a:t>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meet two inhabitants on </a:t>
            </a:r>
            <a:r>
              <a:rPr lang="en-US" dirty="0" err="1" smtClean="0"/>
              <a:t>Smullyan’s</a:t>
            </a:r>
            <a:r>
              <a:rPr lang="en-US" dirty="0" smtClean="0"/>
              <a:t> Island who call themselves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r>
              <a:rPr lang="en-US" i="1" dirty="0" smtClean="0"/>
              <a:t>A</a:t>
            </a:r>
            <a:r>
              <a:rPr lang="en-US" dirty="0" smtClean="0"/>
              <a:t> says, “We are both telling the truth,” and </a:t>
            </a:r>
            <a:r>
              <a:rPr lang="en-US" i="1" dirty="0" smtClean="0"/>
              <a:t>B</a:t>
            </a:r>
            <a:r>
              <a:rPr lang="en-US" dirty="0" smtClean="0"/>
              <a:t> says, “</a:t>
            </a:r>
            <a:r>
              <a:rPr lang="en-US" i="1" dirty="0" smtClean="0"/>
              <a:t>A</a:t>
            </a:r>
            <a:r>
              <a:rPr lang="en-US" dirty="0" smtClean="0"/>
              <a:t> is lying.” </a:t>
            </a:r>
          </a:p>
          <a:p>
            <a:endParaRPr lang="en-US" dirty="0"/>
          </a:p>
          <a:p>
            <a:r>
              <a:rPr lang="en-US" dirty="0" smtClean="0"/>
              <a:t>Who, if anyone, is telling the truth?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62420"/>
      </p:ext>
    </p:extLst>
  </p:cSld>
  <p:clrMapOvr>
    <a:masterClrMapping/>
  </p:clrMapOvr>
  <p:transition xmlns:p14="http://schemas.microsoft.com/office/powerpoint/2010/main">
    <p:fade thruBlk="1"/>
  </p:transition>
</p:sld>
</file>

<file path=ppt/theme/theme1.xml><?xml version="1.0" encoding="utf-8"?>
<a:theme xmlns:a="http://schemas.openxmlformats.org/drawingml/2006/main" name="TC062560589990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293D44-CF12-42FB-A90A-456DFC87D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TC062560589990</Template>
  <TotalTime>477</TotalTime>
  <Words>61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TC062560589990</vt:lpstr>
      <vt:lpstr>Discrete Mathematics Section 1.3</vt:lpstr>
      <vt:lpstr>Smullyan’s Island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Bad News</dc:title>
  <dc:creator/>
  <cp:keywords/>
  <cp:lastModifiedBy>Lance Bryant</cp:lastModifiedBy>
  <cp:revision>27</cp:revision>
  <cp:lastPrinted>1601-01-01T00:00:00Z</cp:lastPrinted>
  <dcterms:modified xsi:type="dcterms:W3CDTF">2013-01-24T11:48:18Z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