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404" r:id="rId3"/>
    <p:sldId id="405" r:id="rId4"/>
    <p:sldId id="420" r:id="rId5"/>
    <p:sldId id="407" r:id="rId6"/>
    <p:sldId id="406" r:id="rId7"/>
    <p:sldId id="370" r:id="rId8"/>
    <p:sldId id="372" r:id="rId9"/>
    <p:sldId id="421" r:id="rId10"/>
    <p:sldId id="408" r:id="rId11"/>
    <p:sldId id="409" r:id="rId12"/>
    <p:sldId id="411" r:id="rId13"/>
    <p:sldId id="381" r:id="rId14"/>
    <p:sldId id="435" r:id="rId15"/>
    <p:sldId id="436" r:id="rId16"/>
    <p:sldId id="437" r:id="rId17"/>
    <p:sldId id="438" r:id="rId18"/>
    <p:sldId id="412" r:id="rId19"/>
    <p:sldId id="434" r:id="rId20"/>
    <p:sldId id="433" r:id="rId21"/>
    <p:sldId id="432" r:id="rId22"/>
    <p:sldId id="431" r:id="rId23"/>
    <p:sldId id="430" r:id="rId24"/>
    <p:sldId id="447" r:id="rId25"/>
    <p:sldId id="440" r:id="rId26"/>
    <p:sldId id="448" r:id="rId27"/>
    <p:sldId id="449" r:id="rId28"/>
    <p:sldId id="353" r:id="rId29"/>
    <p:sldId id="352" r:id="rId30"/>
    <p:sldId id="450" r:id="rId31"/>
    <p:sldId id="451" r:id="rId32"/>
    <p:sldId id="452" r:id="rId33"/>
    <p:sldId id="354" r:id="rId34"/>
    <p:sldId id="385" r:id="rId35"/>
    <p:sldId id="382" r:id="rId36"/>
    <p:sldId id="386" r:id="rId37"/>
    <p:sldId id="383" r:id="rId38"/>
    <p:sldId id="387" r:id="rId39"/>
    <p:sldId id="388" r:id="rId40"/>
    <p:sldId id="389" r:id="rId41"/>
    <p:sldId id="392" r:id="rId42"/>
    <p:sldId id="393" r:id="rId43"/>
    <p:sldId id="394" r:id="rId44"/>
    <p:sldId id="374" r:id="rId45"/>
    <p:sldId id="375" r:id="rId46"/>
    <p:sldId id="376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0" r:id="rId64"/>
    <p:sldId id="461" r:id="rId65"/>
    <p:sldId id="462" r:id="rId66"/>
    <p:sldId id="463" r:id="rId67"/>
    <p:sldId id="464" r:id="rId68"/>
    <p:sldId id="465" r:id="rId69"/>
    <p:sldId id="466" r:id="rId70"/>
    <p:sldId id="467" r:id="rId71"/>
    <p:sldId id="468" r:id="rId72"/>
    <p:sldId id="469" r:id="rId73"/>
    <p:sldId id="470" r:id="rId74"/>
    <p:sldId id="471" r:id="rId75"/>
    <p:sldId id="472" r:id="rId76"/>
    <p:sldId id="473" r:id="rId77"/>
    <p:sldId id="474" r:id="rId78"/>
    <p:sldId id="475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BF0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4986F-1652-474F-B97D-BCA5C566DA61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5034E-9D93-EE4F-A5ED-2B9D39A50E1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71261380-6934-8B47-9A15-B38B62713779}" type="parTrans" cxnId="{FFEFA1FC-E936-2149-A127-793532A0E635}">
      <dgm:prSet/>
      <dgm:spPr/>
      <dgm:t>
        <a:bodyPr/>
        <a:lstStyle/>
        <a:p>
          <a:endParaRPr lang="en-US"/>
        </a:p>
      </dgm:t>
    </dgm:pt>
    <dgm:pt modelId="{EA26F534-D877-734C-9272-8089C835B288}" type="sibTrans" cxnId="{FFEFA1FC-E936-2149-A127-793532A0E635}">
      <dgm:prSet/>
      <dgm:spPr/>
      <dgm:t>
        <a:bodyPr/>
        <a:lstStyle/>
        <a:p>
          <a:endParaRPr lang="en-US"/>
        </a:p>
      </dgm:t>
    </dgm:pt>
    <dgm:pt modelId="{8137E475-58F3-674A-8D11-DB8829000346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04153C0C-B98E-894E-BB25-B8A20505DBDD}" type="parTrans" cxnId="{13D23441-3F5C-E447-9028-B8F61D279E57}">
      <dgm:prSet/>
      <dgm:spPr/>
      <dgm:t>
        <a:bodyPr/>
        <a:lstStyle/>
        <a:p>
          <a:endParaRPr lang="en-US"/>
        </a:p>
      </dgm:t>
    </dgm:pt>
    <dgm:pt modelId="{DAA03720-CC7B-9347-87F7-392636801608}" type="sibTrans" cxnId="{13D23441-3F5C-E447-9028-B8F61D279E57}">
      <dgm:prSet/>
      <dgm:spPr/>
      <dgm:t>
        <a:bodyPr/>
        <a:lstStyle/>
        <a:p>
          <a:endParaRPr lang="en-US"/>
        </a:p>
      </dgm:t>
    </dgm:pt>
    <dgm:pt modelId="{11E049DF-4B4E-B147-846B-D5E2C42666A2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EDD828E2-5CEA-8047-9904-4E1E7E8B2820}" type="parTrans" cxnId="{C7B88733-3457-0646-89D9-5C8BF7C8BC58}">
      <dgm:prSet/>
      <dgm:spPr/>
      <dgm:t>
        <a:bodyPr/>
        <a:lstStyle/>
        <a:p>
          <a:endParaRPr lang="en-US"/>
        </a:p>
      </dgm:t>
    </dgm:pt>
    <dgm:pt modelId="{CCF44508-F9A0-3F4D-A7B8-67116FDE2447}" type="sibTrans" cxnId="{C7B88733-3457-0646-89D9-5C8BF7C8BC58}">
      <dgm:prSet/>
      <dgm:spPr/>
      <dgm:t>
        <a:bodyPr/>
        <a:lstStyle/>
        <a:p>
          <a:endParaRPr lang="en-US"/>
        </a:p>
      </dgm:t>
    </dgm:pt>
    <dgm:pt modelId="{CF308356-ECD1-9248-8197-4E43BC1E8167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35AD3E78-6C38-5148-82DF-B347856311E1}" type="parTrans" cxnId="{6CB3A4F1-5BFC-F448-A579-4B130AE31319}">
      <dgm:prSet/>
      <dgm:spPr/>
      <dgm:t>
        <a:bodyPr/>
        <a:lstStyle/>
        <a:p>
          <a:endParaRPr lang="en-US"/>
        </a:p>
      </dgm:t>
    </dgm:pt>
    <dgm:pt modelId="{AB4F1CB4-C9C9-6D45-9B6F-901DDF7C8490}" type="sibTrans" cxnId="{6CB3A4F1-5BFC-F448-A579-4B130AE31319}">
      <dgm:prSet/>
      <dgm:spPr/>
      <dgm:t>
        <a:bodyPr/>
        <a:lstStyle/>
        <a:p>
          <a:endParaRPr lang="en-US"/>
        </a:p>
      </dgm:t>
    </dgm:pt>
    <dgm:pt modelId="{907212FA-24CD-D24D-8CB7-62ED77929DF3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8475C404-92E4-7F4D-92E9-C862BA9482B1}" type="parTrans" cxnId="{60E5C1BD-1B56-A942-B5E1-FFA5F3F26F5E}">
      <dgm:prSet/>
      <dgm:spPr/>
      <dgm:t>
        <a:bodyPr/>
        <a:lstStyle/>
        <a:p>
          <a:endParaRPr lang="en-US"/>
        </a:p>
      </dgm:t>
    </dgm:pt>
    <dgm:pt modelId="{80A1BBBA-1EBC-E74D-BA42-F616B7B6E4A7}" type="sibTrans" cxnId="{60E5C1BD-1B56-A942-B5E1-FFA5F3F26F5E}">
      <dgm:prSet/>
      <dgm:spPr/>
      <dgm:t>
        <a:bodyPr/>
        <a:lstStyle/>
        <a:p>
          <a:endParaRPr lang="en-US"/>
        </a:p>
      </dgm:t>
    </dgm:pt>
    <dgm:pt modelId="{26604231-705C-AA46-8091-941BC74B8981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D3A80A2B-20A1-6D43-96A9-9CF929064D86}" type="parTrans" cxnId="{6453E81E-8FD1-6940-8F4E-6B029B9FB7C1}">
      <dgm:prSet/>
      <dgm:spPr/>
      <dgm:t>
        <a:bodyPr/>
        <a:lstStyle/>
        <a:p>
          <a:endParaRPr lang="en-US"/>
        </a:p>
      </dgm:t>
    </dgm:pt>
    <dgm:pt modelId="{640CCA18-BD50-D044-9A84-60808DE3E273}" type="sibTrans" cxnId="{6453E81E-8FD1-6940-8F4E-6B029B9FB7C1}">
      <dgm:prSet/>
      <dgm:spPr/>
      <dgm:t>
        <a:bodyPr/>
        <a:lstStyle/>
        <a:p>
          <a:endParaRPr lang="en-US"/>
        </a:p>
      </dgm:t>
    </dgm:pt>
    <dgm:pt modelId="{264E61D0-4FA0-3148-8628-14017F5B97D9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CAEA90AB-F814-4C4D-8627-5992E9DDF07E}" type="parTrans" cxnId="{85803340-8864-334B-A9CF-40451ED4B711}">
      <dgm:prSet/>
      <dgm:spPr/>
      <dgm:t>
        <a:bodyPr/>
        <a:lstStyle/>
        <a:p>
          <a:endParaRPr lang="en-US"/>
        </a:p>
      </dgm:t>
    </dgm:pt>
    <dgm:pt modelId="{3FAA5E00-C1A6-F04D-99F5-D6784446DAE9}" type="sibTrans" cxnId="{85803340-8864-334B-A9CF-40451ED4B711}">
      <dgm:prSet/>
      <dgm:spPr/>
      <dgm:t>
        <a:bodyPr/>
        <a:lstStyle/>
        <a:p>
          <a:endParaRPr lang="en-US"/>
        </a:p>
      </dgm:t>
    </dgm:pt>
    <dgm:pt modelId="{B9BA01A2-675D-3A46-95A9-E92BC3FFFAFE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FF3D9C4E-F68E-C84D-8210-C21B105EFE78}" type="parTrans" cxnId="{E278D4CA-5AD5-CF4F-A49A-77E24A565234}">
      <dgm:prSet/>
      <dgm:spPr/>
      <dgm:t>
        <a:bodyPr/>
        <a:lstStyle/>
        <a:p>
          <a:endParaRPr lang="en-US"/>
        </a:p>
      </dgm:t>
    </dgm:pt>
    <dgm:pt modelId="{0AA6BE7C-4D7D-EF4E-92A1-9DF57499C27F}" type="sibTrans" cxnId="{E278D4CA-5AD5-CF4F-A49A-77E24A565234}">
      <dgm:prSet/>
      <dgm:spPr/>
      <dgm:t>
        <a:bodyPr/>
        <a:lstStyle/>
        <a:p>
          <a:endParaRPr lang="en-US"/>
        </a:p>
      </dgm:t>
    </dgm:pt>
    <dgm:pt modelId="{F40387F4-0B33-EB42-A71D-7A085A9AF79F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067F91F0-1E4E-934D-9694-7BFB24335955}" type="parTrans" cxnId="{DDF8A9FD-321F-434A-B853-72C2BA280270}">
      <dgm:prSet/>
      <dgm:spPr/>
      <dgm:t>
        <a:bodyPr/>
        <a:lstStyle/>
        <a:p>
          <a:endParaRPr lang="en-US"/>
        </a:p>
      </dgm:t>
    </dgm:pt>
    <dgm:pt modelId="{1C99D85C-DFE0-034F-85A3-A2465EAE3E5C}" type="sibTrans" cxnId="{DDF8A9FD-321F-434A-B853-72C2BA280270}">
      <dgm:prSet/>
      <dgm:spPr/>
      <dgm:t>
        <a:bodyPr/>
        <a:lstStyle/>
        <a:p>
          <a:endParaRPr lang="en-US"/>
        </a:p>
      </dgm:t>
    </dgm:pt>
    <dgm:pt modelId="{581146E8-2E4F-8042-988E-E295013AF245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E56C9370-1761-E94E-A991-913BA5CBEC93}" type="parTrans" cxnId="{BEA7B8A2-5B04-9C4E-9410-9B2F44AB25D0}">
      <dgm:prSet/>
      <dgm:spPr/>
      <dgm:t>
        <a:bodyPr/>
        <a:lstStyle/>
        <a:p>
          <a:endParaRPr lang="en-US"/>
        </a:p>
      </dgm:t>
    </dgm:pt>
    <dgm:pt modelId="{6FA08428-338B-3D4E-9E0C-80FE9BF6A005}" type="sibTrans" cxnId="{BEA7B8A2-5B04-9C4E-9410-9B2F44AB25D0}">
      <dgm:prSet/>
      <dgm:spPr/>
      <dgm:t>
        <a:bodyPr/>
        <a:lstStyle/>
        <a:p>
          <a:endParaRPr lang="en-US"/>
        </a:p>
      </dgm:t>
    </dgm:pt>
    <dgm:pt modelId="{70B99C8D-9978-154C-AB77-4FAA339A9980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F660E297-CECF-034E-8F59-4A7CCE08967D}" type="parTrans" cxnId="{8BE65CBC-3650-B24A-AAF9-9E4D9ABA5CD4}">
      <dgm:prSet/>
      <dgm:spPr/>
      <dgm:t>
        <a:bodyPr/>
        <a:lstStyle/>
        <a:p>
          <a:endParaRPr lang="en-US"/>
        </a:p>
      </dgm:t>
    </dgm:pt>
    <dgm:pt modelId="{0A1D1FB4-762D-D34C-98F8-C33C3C0287B7}" type="sibTrans" cxnId="{8BE65CBC-3650-B24A-AAF9-9E4D9ABA5CD4}">
      <dgm:prSet/>
      <dgm:spPr/>
      <dgm:t>
        <a:bodyPr/>
        <a:lstStyle/>
        <a:p>
          <a:endParaRPr lang="en-US"/>
        </a:p>
      </dgm:t>
    </dgm:pt>
    <dgm:pt modelId="{CCB6AC84-4CAA-EC4D-B21C-359E86C7E1E8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CD353386-67F1-6D4B-AE33-328D159DBCC7}" type="parTrans" cxnId="{9EEFBF3B-8823-254C-BFED-6CAF64F41118}">
      <dgm:prSet/>
      <dgm:spPr/>
      <dgm:t>
        <a:bodyPr/>
        <a:lstStyle/>
        <a:p>
          <a:endParaRPr lang="en-US"/>
        </a:p>
      </dgm:t>
    </dgm:pt>
    <dgm:pt modelId="{329A229D-EDA3-CA4C-B25F-651267D323B7}" type="sibTrans" cxnId="{9EEFBF3B-8823-254C-BFED-6CAF64F41118}">
      <dgm:prSet/>
      <dgm:spPr/>
      <dgm:t>
        <a:bodyPr/>
        <a:lstStyle/>
        <a:p>
          <a:endParaRPr lang="en-US"/>
        </a:p>
      </dgm:t>
    </dgm:pt>
    <dgm:pt modelId="{BEAC42BF-1895-F445-8246-AB71CE0454FD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E8F0D386-A151-814D-9113-1DD5BCD545E0}" type="parTrans" cxnId="{C0F64DAE-7A4F-AF49-9619-8260D48B6DA1}">
      <dgm:prSet/>
      <dgm:spPr/>
      <dgm:t>
        <a:bodyPr/>
        <a:lstStyle/>
        <a:p>
          <a:endParaRPr lang="en-US"/>
        </a:p>
      </dgm:t>
    </dgm:pt>
    <dgm:pt modelId="{678F6194-5DD2-C74F-A7F0-29B6BAD6CA2D}" type="sibTrans" cxnId="{C0F64DAE-7A4F-AF49-9619-8260D48B6DA1}">
      <dgm:prSet/>
      <dgm:spPr/>
      <dgm:t>
        <a:bodyPr/>
        <a:lstStyle/>
        <a:p>
          <a:endParaRPr lang="en-US"/>
        </a:p>
      </dgm:t>
    </dgm:pt>
    <dgm:pt modelId="{A43163EC-DF7E-2E4E-AC38-1B0C665E2822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2126A8F7-5DD2-B446-8E86-A97EF46C5B70}" type="parTrans" cxnId="{7E561F50-3642-7D4E-A51D-3BADDF920C7D}">
      <dgm:prSet/>
      <dgm:spPr/>
      <dgm:t>
        <a:bodyPr/>
        <a:lstStyle/>
        <a:p>
          <a:endParaRPr lang="en-US"/>
        </a:p>
      </dgm:t>
    </dgm:pt>
    <dgm:pt modelId="{A2E5F51C-3402-A743-B959-FB512861B375}" type="sibTrans" cxnId="{7E561F50-3642-7D4E-A51D-3BADDF920C7D}">
      <dgm:prSet/>
      <dgm:spPr/>
      <dgm:t>
        <a:bodyPr/>
        <a:lstStyle/>
        <a:p>
          <a:endParaRPr lang="en-US"/>
        </a:p>
      </dgm:t>
    </dgm:pt>
    <dgm:pt modelId="{988B08A0-2EF0-D44B-85F6-51E97A155D52}" type="pres">
      <dgm:prSet presAssocID="{BF84986F-1652-474F-B97D-BCA5C566DA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01F00-CE5A-6245-AFF3-02F8A1E930A3}" type="pres">
      <dgm:prSet presAssocID="{5365034E-9D93-EE4F-A5ED-2B9D39A50E16}" presName="root1" presStyleCnt="0"/>
      <dgm:spPr/>
    </dgm:pt>
    <dgm:pt modelId="{308B853E-CC04-744E-AEF8-30B8912A5E02}" type="pres">
      <dgm:prSet presAssocID="{5365034E-9D93-EE4F-A5ED-2B9D39A50E16}" presName="LevelOneTextNode" presStyleLbl="node0" presStyleIdx="0" presStyleCnt="2" custLinFactX="-62011" custLinFactNeighborX="-100000" custLinFactNeighborY="194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9FFF33-C58E-D346-8C4C-3C408D56EAE8}" type="pres">
      <dgm:prSet presAssocID="{5365034E-9D93-EE4F-A5ED-2B9D39A50E16}" presName="level2hierChild" presStyleCnt="0"/>
      <dgm:spPr/>
    </dgm:pt>
    <dgm:pt modelId="{6413139F-E945-AF48-8AF1-435912D164D7}" type="pres">
      <dgm:prSet presAssocID="{04153C0C-B98E-894E-BB25-B8A20505DBD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C0CA47A-AFB9-484F-BEA3-E4BEC6365136}" type="pres">
      <dgm:prSet presAssocID="{04153C0C-B98E-894E-BB25-B8A20505DBD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60C7866-D129-C448-A1DD-0EFCA356A0A7}" type="pres">
      <dgm:prSet presAssocID="{8137E475-58F3-674A-8D11-DB8829000346}" presName="root2" presStyleCnt="0"/>
      <dgm:spPr/>
    </dgm:pt>
    <dgm:pt modelId="{39EB94FB-B911-B347-8A6B-D90902FFDF91}" type="pres">
      <dgm:prSet presAssocID="{8137E475-58F3-674A-8D11-DB8829000346}" presName="LevelTwoTextNode" presStyleLbl="node2" presStyleIdx="0" presStyleCnt="4" custLinFactNeighborX="-71737" custLinFactNeighborY="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021F1-8DF5-284F-AE1D-83BE1D16A6D3}" type="pres">
      <dgm:prSet presAssocID="{8137E475-58F3-674A-8D11-DB8829000346}" presName="level3hierChild" presStyleCnt="0"/>
      <dgm:spPr/>
    </dgm:pt>
    <dgm:pt modelId="{DB3A292D-2111-F445-BFB3-F9A6568B6B50}" type="pres">
      <dgm:prSet presAssocID="{EDD828E2-5CEA-8047-9904-4E1E7E8B2820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E1F7888E-AE99-BA4D-92A8-59814BD7D9F0}" type="pres">
      <dgm:prSet presAssocID="{EDD828E2-5CEA-8047-9904-4E1E7E8B2820}" presName="connTx" presStyleLbl="parChTrans1D3" presStyleIdx="0" presStyleCnt="8"/>
      <dgm:spPr/>
      <dgm:t>
        <a:bodyPr/>
        <a:lstStyle/>
        <a:p>
          <a:endParaRPr lang="en-US"/>
        </a:p>
      </dgm:t>
    </dgm:pt>
    <dgm:pt modelId="{AF9DD8D1-641C-4148-8663-3B483C209472}" type="pres">
      <dgm:prSet presAssocID="{11E049DF-4B4E-B147-846B-D5E2C42666A2}" presName="root2" presStyleCnt="0"/>
      <dgm:spPr/>
    </dgm:pt>
    <dgm:pt modelId="{29A21B67-204D-C746-A60F-74762E2247BC}" type="pres">
      <dgm:prSet presAssocID="{11E049DF-4B4E-B147-846B-D5E2C42666A2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D476B-F078-EA41-BDC8-A6170F7168EC}" type="pres">
      <dgm:prSet presAssocID="{11E049DF-4B4E-B147-846B-D5E2C42666A2}" presName="level3hierChild" presStyleCnt="0"/>
      <dgm:spPr/>
    </dgm:pt>
    <dgm:pt modelId="{F1A0C8FB-FEB1-8E48-AF61-9E454144D2B6}" type="pres">
      <dgm:prSet presAssocID="{35AD3E78-6C38-5148-82DF-B347856311E1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0D121788-147A-B54D-9387-289D54823DB3}" type="pres">
      <dgm:prSet presAssocID="{35AD3E78-6C38-5148-82DF-B347856311E1}" presName="connTx" presStyleLbl="parChTrans1D3" presStyleIdx="1" presStyleCnt="8"/>
      <dgm:spPr/>
      <dgm:t>
        <a:bodyPr/>
        <a:lstStyle/>
        <a:p>
          <a:endParaRPr lang="en-US"/>
        </a:p>
      </dgm:t>
    </dgm:pt>
    <dgm:pt modelId="{5CB2366B-627E-D342-BC9C-7C1AB4EFB1DF}" type="pres">
      <dgm:prSet presAssocID="{CF308356-ECD1-9248-8197-4E43BC1E8167}" presName="root2" presStyleCnt="0"/>
      <dgm:spPr/>
    </dgm:pt>
    <dgm:pt modelId="{13FEC29A-6164-934F-B100-DCAC895AC245}" type="pres">
      <dgm:prSet presAssocID="{CF308356-ECD1-9248-8197-4E43BC1E8167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7B403-2453-9045-AE5B-01B6601A3028}" type="pres">
      <dgm:prSet presAssocID="{CF308356-ECD1-9248-8197-4E43BC1E8167}" presName="level3hierChild" presStyleCnt="0"/>
      <dgm:spPr/>
    </dgm:pt>
    <dgm:pt modelId="{7E74D32C-AD0F-2F4C-BFEE-95627ED432AA}" type="pres">
      <dgm:prSet presAssocID="{8475C404-92E4-7F4D-92E9-C862BA9482B1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82F922F-3D81-D140-B24A-B445454EEF74}" type="pres">
      <dgm:prSet presAssocID="{8475C404-92E4-7F4D-92E9-C862BA9482B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A481D4A-997A-5E44-9621-9B18A7DFFFE5}" type="pres">
      <dgm:prSet presAssocID="{907212FA-24CD-D24D-8CB7-62ED77929DF3}" presName="root2" presStyleCnt="0"/>
      <dgm:spPr/>
    </dgm:pt>
    <dgm:pt modelId="{CD051297-7B96-254D-835B-6018FDFBD937}" type="pres">
      <dgm:prSet presAssocID="{907212FA-24CD-D24D-8CB7-62ED77929DF3}" presName="LevelTwoTextNode" presStyleLbl="node2" presStyleIdx="1" presStyleCnt="4" custLinFactNeighborX="-71737" custLinFactNeighborY="-360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65DA1E-1AB6-704A-9C1B-F9AC97C75AA4}" type="pres">
      <dgm:prSet presAssocID="{907212FA-24CD-D24D-8CB7-62ED77929DF3}" presName="level3hierChild" presStyleCnt="0"/>
      <dgm:spPr/>
    </dgm:pt>
    <dgm:pt modelId="{15FE1127-ED26-634D-BE10-0FC4E81AF9CD}" type="pres">
      <dgm:prSet presAssocID="{D3A80A2B-20A1-6D43-96A9-9CF929064D86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1C6125CA-07F7-1A4B-891E-2F127934A2E2}" type="pres">
      <dgm:prSet presAssocID="{D3A80A2B-20A1-6D43-96A9-9CF929064D86}" presName="connTx" presStyleLbl="parChTrans1D3" presStyleIdx="2" presStyleCnt="8"/>
      <dgm:spPr/>
      <dgm:t>
        <a:bodyPr/>
        <a:lstStyle/>
        <a:p>
          <a:endParaRPr lang="en-US"/>
        </a:p>
      </dgm:t>
    </dgm:pt>
    <dgm:pt modelId="{81D29471-8B55-AE47-9DE5-C4A78464BB7A}" type="pres">
      <dgm:prSet presAssocID="{26604231-705C-AA46-8091-941BC74B8981}" presName="root2" presStyleCnt="0"/>
      <dgm:spPr/>
    </dgm:pt>
    <dgm:pt modelId="{9C79A9D9-D2C8-A441-9E53-C774F7242A88}" type="pres">
      <dgm:prSet presAssocID="{26604231-705C-AA46-8091-941BC74B8981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36867E-494E-974C-A4C7-95587A436F97}" type="pres">
      <dgm:prSet presAssocID="{26604231-705C-AA46-8091-941BC74B8981}" presName="level3hierChild" presStyleCnt="0"/>
      <dgm:spPr/>
    </dgm:pt>
    <dgm:pt modelId="{78AF4A16-69F6-8B45-B4C4-C80CE05F3A3C}" type="pres">
      <dgm:prSet presAssocID="{CAEA90AB-F814-4C4D-8627-5992E9DDF07E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8A776E4B-3FAE-6A46-B4BE-CC0C02D40331}" type="pres">
      <dgm:prSet presAssocID="{CAEA90AB-F814-4C4D-8627-5992E9DDF07E}" presName="connTx" presStyleLbl="parChTrans1D3" presStyleIdx="3" presStyleCnt="8"/>
      <dgm:spPr/>
      <dgm:t>
        <a:bodyPr/>
        <a:lstStyle/>
        <a:p>
          <a:endParaRPr lang="en-US"/>
        </a:p>
      </dgm:t>
    </dgm:pt>
    <dgm:pt modelId="{E193A9D7-3CA2-AD41-83FD-E52A618F7A03}" type="pres">
      <dgm:prSet presAssocID="{264E61D0-4FA0-3148-8628-14017F5B97D9}" presName="root2" presStyleCnt="0"/>
      <dgm:spPr/>
    </dgm:pt>
    <dgm:pt modelId="{A4195D98-1948-7B4E-A4F7-16905F8F494E}" type="pres">
      <dgm:prSet presAssocID="{264E61D0-4FA0-3148-8628-14017F5B97D9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F10BF-8F57-1149-A4F3-58165F78AF98}" type="pres">
      <dgm:prSet presAssocID="{264E61D0-4FA0-3148-8628-14017F5B97D9}" presName="level3hierChild" presStyleCnt="0"/>
      <dgm:spPr/>
    </dgm:pt>
    <dgm:pt modelId="{69C43997-7C02-464E-9759-8DFF3B0B7C4F}" type="pres">
      <dgm:prSet presAssocID="{B9BA01A2-675D-3A46-95A9-E92BC3FFFAFE}" presName="root1" presStyleCnt="0"/>
      <dgm:spPr/>
    </dgm:pt>
    <dgm:pt modelId="{C41796F0-DD26-134E-BDAE-259D2F3481F0}" type="pres">
      <dgm:prSet presAssocID="{B9BA01A2-675D-3A46-95A9-E92BC3FFFAFE}" presName="LevelOneTextNode" presStyleLbl="node0" presStyleIdx="1" presStyleCnt="2" custLinFactX="-54583" custLinFactNeighborX="-100000" custLinFactNeighborY="5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17EFC-741B-8C46-A82C-F0F1CD8894CE}" type="pres">
      <dgm:prSet presAssocID="{B9BA01A2-675D-3A46-95A9-E92BC3FFFAFE}" presName="level2hierChild" presStyleCnt="0"/>
      <dgm:spPr/>
    </dgm:pt>
    <dgm:pt modelId="{86523674-C98B-9C44-BCAD-6A4C2EC28101}" type="pres">
      <dgm:prSet presAssocID="{067F91F0-1E4E-934D-9694-7BFB24335955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B8F8587-6D0C-CC4D-9AAA-993AB17F3D8F}" type="pres">
      <dgm:prSet presAssocID="{067F91F0-1E4E-934D-9694-7BFB2433595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5B99B6F-C0F1-3045-AFBE-1AF512527471}" type="pres">
      <dgm:prSet presAssocID="{F40387F4-0B33-EB42-A71D-7A085A9AF79F}" presName="root2" presStyleCnt="0"/>
      <dgm:spPr/>
    </dgm:pt>
    <dgm:pt modelId="{C9C3FBEC-696C-494D-8EAE-F72BB4FAFB45}" type="pres">
      <dgm:prSet presAssocID="{F40387F4-0B33-EB42-A71D-7A085A9AF79F}" presName="LevelTwoTextNode" presStyleLbl="node2" presStyleIdx="2" presStyleCnt="4" custLinFactNeighborX="-71737" custLinFactNeighborY="-135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447E2-1ED9-6640-90CA-8AF093A62F86}" type="pres">
      <dgm:prSet presAssocID="{F40387F4-0B33-EB42-A71D-7A085A9AF79F}" presName="level3hierChild" presStyleCnt="0"/>
      <dgm:spPr/>
    </dgm:pt>
    <dgm:pt modelId="{50DD2092-4E81-0D44-99A5-CD5381EE3DCF}" type="pres">
      <dgm:prSet presAssocID="{F660E297-CECF-034E-8F59-4A7CCE08967D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8462134B-D856-504F-991D-9F015CBE8777}" type="pres">
      <dgm:prSet presAssocID="{F660E297-CECF-034E-8F59-4A7CCE08967D}" presName="connTx" presStyleLbl="parChTrans1D3" presStyleIdx="4" presStyleCnt="8"/>
      <dgm:spPr/>
      <dgm:t>
        <a:bodyPr/>
        <a:lstStyle/>
        <a:p>
          <a:endParaRPr lang="en-US"/>
        </a:p>
      </dgm:t>
    </dgm:pt>
    <dgm:pt modelId="{1C0CB686-93F1-5040-8F80-6C6CBB382710}" type="pres">
      <dgm:prSet presAssocID="{70B99C8D-9978-154C-AB77-4FAA339A9980}" presName="root2" presStyleCnt="0"/>
      <dgm:spPr/>
    </dgm:pt>
    <dgm:pt modelId="{E7556944-003D-A243-8692-E7986C077A6D}" type="pres">
      <dgm:prSet presAssocID="{70B99C8D-9978-154C-AB77-4FAA339A9980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2DFC3-B9F7-E44C-8E2C-15C0DF5D8880}" type="pres">
      <dgm:prSet presAssocID="{70B99C8D-9978-154C-AB77-4FAA339A9980}" presName="level3hierChild" presStyleCnt="0"/>
      <dgm:spPr/>
    </dgm:pt>
    <dgm:pt modelId="{2B57E3EB-3135-FE44-AFF6-2393E8541729}" type="pres">
      <dgm:prSet presAssocID="{CD353386-67F1-6D4B-AE33-328D159DBCC7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22968F8D-9D3B-FF45-A30D-5366CD12A367}" type="pres">
      <dgm:prSet presAssocID="{CD353386-67F1-6D4B-AE33-328D159DBCC7}" presName="connTx" presStyleLbl="parChTrans1D3" presStyleIdx="5" presStyleCnt="8"/>
      <dgm:spPr/>
      <dgm:t>
        <a:bodyPr/>
        <a:lstStyle/>
        <a:p>
          <a:endParaRPr lang="en-US"/>
        </a:p>
      </dgm:t>
    </dgm:pt>
    <dgm:pt modelId="{4A8638B7-CF34-F24C-AC2A-BC5E1523E911}" type="pres">
      <dgm:prSet presAssocID="{CCB6AC84-4CAA-EC4D-B21C-359E86C7E1E8}" presName="root2" presStyleCnt="0"/>
      <dgm:spPr/>
    </dgm:pt>
    <dgm:pt modelId="{0A83E05F-9D5B-CE4E-A022-C4BF438ECFE9}" type="pres">
      <dgm:prSet presAssocID="{CCB6AC84-4CAA-EC4D-B21C-359E86C7E1E8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199D0-5A00-CF47-B380-9F7571619090}" type="pres">
      <dgm:prSet presAssocID="{CCB6AC84-4CAA-EC4D-B21C-359E86C7E1E8}" presName="level3hierChild" presStyleCnt="0"/>
      <dgm:spPr/>
    </dgm:pt>
    <dgm:pt modelId="{EA676F09-65C6-2347-8353-39003C26A2ED}" type="pres">
      <dgm:prSet presAssocID="{E56C9370-1761-E94E-A991-913BA5CBEC9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1CF597A-4DED-E244-B22F-9AFEB7E9C91B}" type="pres">
      <dgm:prSet presAssocID="{E56C9370-1761-E94E-A991-913BA5CBEC9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942EF15-BA22-354F-9D88-97527EAA8051}" type="pres">
      <dgm:prSet presAssocID="{581146E8-2E4F-8042-988E-E295013AF245}" presName="root2" presStyleCnt="0"/>
      <dgm:spPr/>
    </dgm:pt>
    <dgm:pt modelId="{38F4CC4E-B1B7-E94F-AE28-518976220A45}" type="pres">
      <dgm:prSet presAssocID="{581146E8-2E4F-8042-988E-E295013AF245}" presName="LevelTwoTextNode" presStyleLbl="node2" presStyleIdx="3" presStyleCnt="4" custLinFactNeighborX="-71737" custLinFactNeighborY="-5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F58BE-8E7B-7547-885D-F8ECE6C026EA}" type="pres">
      <dgm:prSet presAssocID="{581146E8-2E4F-8042-988E-E295013AF245}" presName="level3hierChild" presStyleCnt="0"/>
      <dgm:spPr/>
    </dgm:pt>
    <dgm:pt modelId="{A77225A0-540A-7040-8BB7-1C8E393F1C83}" type="pres">
      <dgm:prSet presAssocID="{E8F0D386-A151-814D-9113-1DD5BCD545E0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29C152D8-D734-6044-99BA-83FE3A6E6D73}" type="pres">
      <dgm:prSet presAssocID="{E8F0D386-A151-814D-9113-1DD5BCD545E0}" presName="connTx" presStyleLbl="parChTrans1D3" presStyleIdx="6" presStyleCnt="8"/>
      <dgm:spPr/>
      <dgm:t>
        <a:bodyPr/>
        <a:lstStyle/>
        <a:p>
          <a:endParaRPr lang="en-US"/>
        </a:p>
      </dgm:t>
    </dgm:pt>
    <dgm:pt modelId="{8D828D85-7E1E-9443-AF8C-3B2DC0348A40}" type="pres">
      <dgm:prSet presAssocID="{BEAC42BF-1895-F445-8246-AB71CE0454FD}" presName="root2" presStyleCnt="0"/>
      <dgm:spPr/>
    </dgm:pt>
    <dgm:pt modelId="{CDBD0783-A5FE-8B49-8BFE-88B584185C93}" type="pres">
      <dgm:prSet presAssocID="{BEAC42BF-1895-F445-8246-AB71CE0454FD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763B01-314F-2345-B588-9556C5752880}" type="pres">
      <dgm:prSet presAssocID="{BEAC42BF-1895-F445-8246-AB71CE0454FD}" presName="level3hierChild" presStyleCnt="0"/>
      <dgm:spPr/>
    </dgm:pt>
    <dgm:pt modelId="{978DD854-4039-4041-BFF7-7CDC84567E8C}" type="pres">
      <dgm:prSet presAssocID="{2126A8F7-5DD2-B446-8E86-A97EF46C5B70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A03D65A6-3E60-E641-A17E-3DA0A4A1ACF0}" type="pres">
      <dgm:prSet presAssocID="{2126A8F7-5DD2-B446-8E86-A97EF46C5B70}" presName="connTx" presStyleLbl="parChTrans1D3" presStyleIdx="7" presStyleCnt="8"/>
      <dgm:spPr/>
      <dgm:t>
        <a:bodyPr/>
        <a:lstStyle/>
        <a:p>
          <a:endParaRPr lang="en-US"/>
        </a:p>
      </dgm:t>
    </dgm:pt>
    <dgm:pt modelId="{60FB77C1-805C-0446-ABA6-679F2B34257B}" type="pres">
      <dgm:prSet presAssocID="{A43163EC-DF7E-2E4E-AC38-1B0C665E2822}" presName="root2" presStyleCnt="0"/>
      <dgm:spPr/>
    </dgm:pt>
    <dgm:pt modelId="{80C0E814-9F9E-F340-9B4C-361847EC3352}" type="pres">
      <dgm:prSet presAssocID="{A43163EC-DF7E-2E4E-AC38-1B0C665E2822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9AF880-9F83-114B-BD2D-E3A596EE48C3}" type="pres">
      <dgm:prSet presAssocID="{A43163EC-DF7E-2E4E-AC38-1B0C665E2822}" presName="level3hierChild" presStyleCnt="0"/>
      <dgm:spPr/>
    </dgm:pt>
  </dgm:ptLst>
  <dgm:cxnLst>
    <dgm:cxn modelId="{E278D4CA-5AD5-CF4F-A49A-77E24A565234}" srcId="{BF84986F-1652-474F-B97D-BCA5C566DA61}" destId="{B9BA01A2-675D-3A46-95A9-E92BC3FFFAFE}" srcOrd="1" destOrd="0" parTransId="{FF3D9C4E-F68E-C84D-8210-C21B105EFE78}" sibTransId="{0AA6BE7C-4D7D-EF4E-92A1-9DF57499C27F}"/>
    <dgm:cxn modelId="{C7B88733-3457-0646-89D9-5C8BF7C8BC58}" srcId="{8137E475-58F3-674A-8D11-DB8829000346}" destId="{11E049DF-4B4E-B147-846B-D5E2C42666A2}" srcOrd="0" destOrd="0" parTransId="{EDD828E2-5CEA-8047-9904-4E1E7E8B2820}" sibTransId="{CCF44508-F9A0-3F4D-A7B8-67116FDE2447}"/>
    <dgm:cxn modelId="{AEB95ED1-A1CC-6D42-BDAE-A1AEF5F00D50}" type="presOf" srcId="{2126A8F7-5DD2-B446-8E86-A97EF46C5B70}" destId="{A03D65A6-3E60-E641-A17E-3DA0A4A1ACF0}" srcOrd="1" destOrd="0" presId="urn:microsoft.com/office/officeart/2005/8/layout/hierarchy2"/>
    <dgm:cxn modelId="{545D000D-583B-194F-B9A8-4AC2AA8DDC0B}" type="presOf" srcId="{CF308356-ECD1-9248-8197-4E43BC1E8167}" destId="{13FEC29A-6164-934F-B100-DCAC895AC245}" srcOrd="0" destOrd="0" presId="urn:microsoft.com/office/officeart/2005/8/layout/hierarchy2"/>
    <dgm:cxn modelId="{60E5C1BD-1B56-A942-B5E1-FFA5F3F26F5E}" srcId="{5365034E-9D93-EE4F-A5ED-2B9D39A50E16}" destId="{907212FA-24CD-D24D-8CB7-62ED77929DF3}" srcOrd="1" destOrd="0" parTransId="{8475C404-92E4-7F4D-92E9-C862BA9482B1}" sibTransId="{80A1BBBA-1EBC-E74D-BA42-F616B7B6E4A7}"/>
    <dgm:cxn modelId="{8C9B7FDC-ADCE-B240-9003-E000D9D1E4F4}" type="presOf" srcId="{E56C9370-1761-E94E-A991-913BA5CBEC93}" destId="{EA676F09-65C6-2347-8353-39003C26A2ED}" srcOrd="0" destOrd="0" presId="urn:microsoft.com/office/officeart/2005/8/layout/hierarchy2"/>
    <dgm:cxn modelId="{DDF8A9FD-321F-434A-B853-72C2BA280270}" srcId="{B9BA01A2-675D-3A46-95A9-E92BC3FFFAFE}" destId="{F40387F4-0B33-EB42-A71D-7A085A9AF79F}" srcOrd="0" destOrd="0" parTransId="{067F91F0-1E4E-934D-9694-7BFB24335955}" sibTransId="{1C99D85C-DFE0-034F-85A3-A2465EAE3E5C}"/>
    <dgm:cxn modelId="{ACA2925C-B281-8D41-B156-DA5E1AF62931}" type="presOf" srcId="{CD353386-67F1-6D4B-AE33-328D159DBCC7}" destId="{22968F8D-9D3B-FF45-A30D-5366CD12A367}" srcOrd="1" destOrd="0" presId="urn:microsoft.com/office/officeart/2005/8/layout/hierarchy2"/>
    <dgm:cxn modelId="{5E3D70C2-9A6C-8248-B4E9-87848E3E01A1}" type="presOf" srcId="{CD353386-67F1-6D4B-AE33-328D159DBCC7}" destId="{2B57E3EB-3135-FE44-AFF6-2393E8541729}" srcOrd="0" destOrd="0" presId="urn:microsoft.com/office/officeart/2005/8/layout/hierarchy2"/>
    <dgm:cxn modelId="{6766E419-63F1-6D47-8BFC-04C51F25674A}" type="presOf" srcId="{067F91F0-1E4E-934D-9694-7BFB24335955}" destId="{86523674-C98B-9C44-BCAD-6A4C2EC28101}" srcOrd="0" destOrd="0" presId="urn:microsoft.com/office/officeart/2005/8/layout/hierarchy2"/>
    <dgm:cxn modelId="{85803340-8864-334B-A9CF-40451ED4B711}" srcId="{907212FA-24CD-D24D-8CB7-62ED77929DF3}" destId="{264E61D0-4FA0-3148-8628-14017F5B97D9}" srcOrd="1" destOrd="0" parTransId="{CAEA90AB-F814-4C4D-8627-5992E9DDF07E}" sibTransId="{3FAA5E00-C1A6-F04D-99F5-D6784446DAE9}"/>
    <dgm:cxn modelId="{631EF8A4-A479-1D47-BA1B-DF29BB2B8B62}" type="presOf" srcId="{B9BA01A2-675D-3A46-95A9-E92BC3FFFAFE}" destId="{C41796F0-DD26-134E-BDAE-259D2F3481F0}" srcOrd="0" destOrd="0" presId="urn:microsoft.com/office/officeart/2005/8/layout/hierarchy2"/>
    <dgm:cxn modelId="{6453E81E-8FD1-6940-8F4E-6B029B9FB7C1}" srcId="{907212FA-24CD-D24D-8CB7-62ED77929DF3}" destId="{26604231-705C-AA46-8091-941BC74B8981}" srcOrd="0" destOrd="0" parTransId="{D3A80A2B-20A1-6D43-96A9-9CF929064D86}" sibTransId="{640CCA18-BD50-D044-9A84-60808DE3E273}"/>
    <dgm:cxn modelId="{BB344A8C-D49F-9B4B-B256-E5FD3D16736E}" type="presOf" srcId="{BF84986F-1652-474F-B97D-BCA5C566DA61}" destId="{988B08A0-2EF0-D44B-85F6-51E97A155D52}" srcOrd="0" destOrd="0" presId="urn:microsoft.com/office/officeart/2005/8/layout/hierarchy2"/>
    <dgm:cxn modelId="{6CB3A4F1-5BFC-F448-A579-4B130AE31319}" srcId="{8137E475-58F3-674A-8D11-DB8829000346}" destId="{CF308356-ECD1-9248-8197-4E43BC1E8167}" srcOrd="1" destOrd="0" parTransId="{35AD3E78-6C38-5148-82DF-B347856311E1}" sibTransId="{AB4F1CB4-C9C9-6D45-9B6F-901DDF7C8490}"/>
    <dgm:cxn modelId="{4A045675-1D04-5C48-BA65-967C03E7961A}" type="presOf" srcId="{EDD828E2-5CEA-8047-9904-4E1E7E8B2820}" destId="{DB3A292D-2111-F445-BFB3-F9A6568B6B50}" srcOrd="0" destOrd="0" presId="urn:microsoft.com/office/officeart/2005/8/layout/hierarchy2"/>
    <dgm:cxn modelId="{058A20A6-2C92-D94E-B9F7-41873DFB8C49}" type="presOf" srcId="{5365034E-9D93-EE4F-A5ED-2B9D39A50E16}" destId="{308B853E-CC04-744E-AEF8-30B8912A5E02}" srcOrd="0" destOrd="0" presId="urn:microsoft.com/office/officeart/2005/8/layout/hierarchy2"/>
    <dgm:cxn modelId="{BEA7B8A2-5B04-9C4E-9410-9B2F44AB25D0}" srcId="{B9BA01A2-675D-3A46-95A9-E92BC3FFFAFE}" destId="{581146E8-2E4F-8042-988E-E295013AF245}" srcOrd="1" destOrd="0" parTransId="{E56C9370-1761-E94E-A991-913BA5CBEC93}" sibTransId="{6FA08428-338B-3D4E-9E0C-80FE9BF6A005}"/>
    <dgm:cxn modelId="{7E561F50-3642-7D4E-A51D-3BADDF920C7D}" srcId="{581146E8-2E4F-8042-988E-E295013AF245}" destId="{A43163EC-DF7E-2E4E-AC38-1B0C665E2822}" srcOrd="1" destOrd="0" parTransId="{2126A8F7-5DD2-B446-8E86-A97EF46C5B70}" sibTransId="{A2E5F51C-3402-A743-B959-FB512861B375}"/>
    <dgm:cxn modelId="{059B426B-0AD2-F745-9613-A34DAA4F9FB7}" type="presOf" srcId="{8475C404-92E4-7F4D-92E9-C862BA9482B1}" destId="{782F922F-3D81-D140-B24A-B445454EEF74}" srcOrd="1" destOrd="0" presId="urn:microsoft.com/office/officeart/2005/8/layout/hierarchy2"/>
    <dgm:cxn modelId="{13D23441-3F5C-E447-9028-B8F61D279E57}" srcId="{5365034E-9D93-EE4F-A5ED-2B9D39A50E16}" destId="{8137E475-58F3-674A-8D11-DB8829000346}" srcOrd="0" destOrd="0" parTransId="{04153C0C-B98E-894E-BB25-B8A20505DBDD}" sibTransId="{DAA03720-CC7B-9347-87F7-392636801608}"/>
    <dgm:cxn modelId="{D93F8DA2-F250-9C46-A5F7-4D87153BA368}" type="presOf" srcId="{E8F0D386-A151-814D-9113-1DD5BCD545E0}" destId="{A77225A0-540A-7040-8BB7-1C8E393F1C83}" srcOrd="0" destOrd="0" presId="urn:microsoft.com/office/officeart/2005/8/layout/hierarchy2"/>
    <dgm:cxn modelId="{91EE6634-CAC7-DD4F-AE56-7FF1F91135C3}" type="presOf" srcId="{70B99C8D-9978-154C-AB77-4FAA339A9980}" destId="{E7556944-003D-A243-8692-E7986C077A6D}" srcOrd="0" destOrd="0" presId="urn:microsoft.com/office/officeart/2005/8/layout/hierarchy2"/>
    <dgm:cxn modelId="{0217BA55-8B2A-A945-A517-FB223A76FBA3}" type="presOf" srcId="{F660E297-CECF-034E-8F59-4A7CCE08967D}" destId="{8462134B-D856-504F-991D-9F015CBE8777}" srcOrd="1" destOrd="0" presId="urn:microsoft.com/office/officeart/2005/8/layout/hierarchy2"/>
    <dgm:cxn modelId="{9EEFBF3B-8823-254C-BFED-6CAF64F41118}" srcId="{F40387F4-0B33-EB42-A71D-7A085A9AF79F}" destId="{CCB6AC84-4CAA-EC4D-B21C-359E86C7E1E8}" srcOrd="1" destOrd="0" parTransId="{CD353386-67F1-6D4B-AE33-328D159DBCC7}" sibTransId="{329A229D-EDA3-CA4C-B25F-651267D323B7}"/>
    <dgm:cxn modelId="{D960BFF7-6458-8540-8AAF-B5D2DDC9AB05}" type="presOf" srcId="{8137E475-58F3-674A-8D11-DB8829000346}" destId="{39EB94FB-B911-B347-8A6B-D90902FFDF91}" srcOrd="0" destOrd="0" presId="urn:microsoft.com/office/officeart/2005/8/layout/hierarchy2"/>
    <dgm:cxn modelId="{C9FC2E9F-E70C-9247-BDA6-37C6013FB0D7}" type="presOf" srcId="{35AD3E78-6C38-5148-82DF-B347856311E1}" destId="{0D121788-147A-B54D-9387-289D54823DB3}" srcOrd="1" destOrd="0" presId="urn:microsoft.com/office/officeart/2005/8/layout/hierarchy2"/>
    <dgm:cxn modelId="{B15ED909-A02A-1C43-9299-ABD8BFB24713}" type="presOf" srcId="{8475C404-92E4-7F4D-92E9-C862BA9482B1}" destId="{7E74D32C-AD0F-2F4C-BFEE-95627ED432AA}" srcOrd="0" destOrd="0" presId="urn:microsoft.com/office/officeart/2005/8/layout/hierarchy2"/>
    <dgm:cxn modelId="{B2CF7E37-5644-E84D-AED9-AAD3036E8C2D}" type="presOf" srcId="{D3A80A2B-20A1-6D43-96A9-9CF929064D86}" destId="{1C6125CA-07F7-1A4B-891E-2F127934A2E2}" srcOrd="1" destOrd="0" presId="urn:microsoft.com/office/officeart/2005/8/layout/hierarchy2"/>
    <dgm:cxn modelId="{C0F64DAE-7A4F-AF49-9619-8260D48B6DA1}" srcId="{581146E8-2E4F-8042-988E-E295013AF245}" destId="{BEAC42BF-1895-F445-8246-AB71CE0454FD}" srcOrd="0" destOrd="0" parTransId="{E8F0D386-A151-814D-9113-1DD5BCD545E0}" sibTransId="{678F6194-5DD2-C74F-A7F0-29B6BAD6CA2D}"/>
    <dgm:cxn modelId="{96AB9D6C-AF44-5A4B-A263-DED6A1C08758}" type="presOf" srcId="{264E61D0-4FA0-3148-8628-14017F5B97D9}" destId="{A4195D98-1948-7B4E-A4F7-16905F8F494E}" srcOrd="0" destOrd="0" presId="urn:microsoft.com/office/officeart/2005/8/layout/hierarchy2"/>
    <dgm:cxn modelId="{C8FB395B-9F60-D248-B302-2B00B2B1E854}" type="presOf" srcId="{2126A8F7-5DD2-B446-8E86-A97EF46C5B70}" destId="{978DD854-4039-4041-BFF7-7CDC84567E8C}" srcOrd="0" destOrd="0" presId="urn:microsoft.com/office/officeart/2005/8/layout/hierarchy2"/>
    <dgm:cxn modelId="{1FC33926-E1A1-054E-9076-AB5CA6CDBD77}" type="presOf" srcId="{CAEA90AB-F814-4C4D-8627-5992E9DDF07E}" destId="{8A776E4B-3FAE-6A46-B4BE-CC0C02D40331}" srcOrd="1" destOrd="0" presId="urn:microsoft.com/office/officeart/2005/8/layout/hierarchy2"/>
    <dgm:cxn modelId="{DFCE9935-4A28-4843-BBCA-EDFDFA777B6C}" type="presOf" srcId="{26604231-705C-AA46-8091-941BC74B8981}" destId="{9C79A9D9-D2C8-A441-9E53-C774F7242A88}" srcOrd="0" destOrd="0" presId="urn:microsoft.com/office/officeart/2005/8/layout/hierarchy2"/>
    <dgm:cxn modelId="{8DF31CC8-D3E4-5F4F-973E-2F370B9762B4}" type="presOf" srcId="{A43163EC-DF7E-2E4E-AC38-1B0C665E2822}" destId="{80C0E814-9F9E-F340-9B4C-361847EC3352}" srcOrd="0" destOrd="0" presId="urn:microsoft.com/office/officeart/2005/8/layout/hierarchy2"/>
    <dgm:cxn modelId="{DB7BF2F0-B512-AF4A-99C3-6B9A3DF8FB99}" type="presOf" srcId="{E56C9370-1761-E94E-A991-913BA5CBEC93}" destId="{A1CF597A-4DED-E244-B22F-9AFEB7E9C91B}" srcOrd="1" destOrd="0" presId="urn:microsoft.com/office/officeart/2005/8/layout/hierarchy2"/>
    <dgm:cxn modelId="{E967535A-0EA6-BE49-8791-B673A20162CF}" type="presOf" srcId="{35AD3E78-6C38-5148-82DF-B347856311E1}" destId="{F1A0C8FB-FEB1-8E48-AF61-9E454144D2B6}" srcOrd="0" destOrd="0" presId="urn:microsoft.com/office/officeart/2005/8/layout/hierarchy2"/>
    <dgm:cxn modelId="{B90AF75B-6B72-524B-93A8-1167F5EBBFE4}" type="presOf" srcId="{907212FA-24CD-D24D-8CB7-62ED77929DF3}" destId="{CD051297-7B96-254D-835B-6018FDFBD937}" srcOrd="0" destOrd="0" presId="urn:microsoft.com/office/officeart/2005/8/layout/hierarchy2"/>
    <dgm:cxn modelId="{D8A4FA5D-34EE-5E44-9A74-874851237D29}" type="presOf" srcId="{067F91F0-1E4E-934D-9694-7BFB24335955}" destId="{4B8F8587-6D0C-CC4D-9AAA-993AB17F3D8F}" srcOrd="1" destOrd="0" presId="urn:microsoft.com/office/officeart/2005/8/layout/hierarchy2"/>
    <dgm:cxn modelId="{4ADCFE12-7822-D346-8222-6A1215B9A54A}" type="presOf" srcId="{EDD828E2-5CEA-8047-9904-4E1E7E8B2820}" destId="{E1F7888E-AE99-BA4D-92A8-59814BD7D9F0}" srcOrd="1" destOrd="0" presId="urn:microsoft.com/office/officeart/2005/8/layout/hierarchy2"/>
    <dgm:cxn modelId="{EE7016E5-88E3-1641-BEF5-3B9BC63AA73F}" type="presOf" srcId="{E8F0D386-A151-814D-9113-1DD5BCD545E0}" destId="{29C152D8-D734-6044-99BA-83FE3A6E6D73}" srcOrd="1" destOrd="0" presId="urn:microsoft.com/office/officeart/2005/8/layout/hierarchy2"/>
    <dgm:cxn modelId="{A7D7EFE0-D23A-6643-8622-A840EFC05206}" type="presOf" srcId="{D3A80A2B-20A1-6D43-96A9-9CF929064D86}" destId="{15FE1127-ED26-634D-BE10-0FC4E81AF9CD}" srcOrd="0" destOrd="0" presId="urn:microsoft.com/office/officeart/2005/8/layout/hierarchy2"/>
    <dgm:cxn modelId="{E33C05AD-5A24-1646-99F5-13B76242A953}" type="presOf" srcId="{04153C0C-B98E-894E-BB25-B8A20505DBDD}" destId="{BC0CA47A-AFB9-484F-BEA3-E4BEC6365136}" srcOrd="1" destOrd="0" presId="urn:microsoft.com/office/officeart/2005/8/layout/hierarchy2"/>
    <dgm:cxn modelId="{8BE65CBC-3650-B24A-AAF9-9E4D9ABA5CD4}" srcId="{F40387F4-0B33-EB42-A71D-7A085A9AF79F}" destId="{70B99C8D-9978-154C-AB77-4FAA339A9980}" srcOrd="0" destOrd="0" parTransId="{F660E297-CECF-034E-8F59-4A7CCE08967D}" sibTransId="{0A1D1FB4-762D-D34C-98F8-C33C3C0287B7}"/>
    <dgm:cxn modelId="{B75EF006-BCA5-6440-AA95-87D4D97199FC}" type="presOf" srcId="{581146E8-2E4F-8042-988E-E295013AF245}" destId="{38F4CC4E-B1B7-E94F-AE28-518976220A45}" srcOrd="0" destOrd="0" presId="urn:microsoft.com/office/officeart/2005/8/layout/hierarchy2"/>
    <dgm:cxn modelId="{63157640-5A45-DF41-B2B9-73E997C058D6}" type="presOf" srcId="{CCB6AC84-4CAA-EC4D-B21C-359E86C7E1E8}" destId="{0A83E05F-9D5B-CE4E-A022-C4BF438ECFE9}" srcOrd="0" destOrd="0" presId="urn:microsoft.com/office/officeart/2005/8/layout/hierarchy2"/>
    <dgm:cxn modelId="{2BE99F52-BD9D-4F4D-A156-CE0E1A9479D0}" type="presOf" srcId="{11E049DF-4B4E-B147-846B-D5E2C42666A2}" destId="{29A21B67-204D-C746-A60F-74762E2247BC}" srcOrd="0" destOrd="0" presId="urn:microsoft.com/office/officeart/2005/8/layout/hierarchy2"/>
    <dgm:cxn modelId="{253C33A4-2681-6F49-B3F2-757437C0FDBA}" type="presOf" srcId="{F40387F4-0B33-EB42-A71D-7A085A9AF79F}" destId="{C9C3FBEC-696C-494D-8EAE-F72BB4FAFB45}" srcOrd="0" destOrd="0" presId="urn:microsoft.com/office/officeart/2005/8/layout/hierarchy2"/>
    <dgm:cxn modelId="{E3BB2FF0-564A-5849-8EE2-C36A958B10F9}" type="presOf" srcId="{BEAC42BF-1895-F445-8246-AB71CE0454FD}" destId="{CDBD0783-A5FE-8B49-8BFE-88B584185C93}" srcOrd="0" destOrd="0" presId="urn:microsoft.com/office/officeart/2005/8/layout/hierarchy2"/>
    <dgm:cxn modelId="{0D2301AB-7FAE-3D49-A716-4E670081EA2E}" type="presOf" srcId="{04153C0C-B98E-894E-BB25-B8A20505DBDD}" destId="{6413139F-E945-AF48-8AF1-435912D164D7}" srcOrd="0" destOrd="0" presId="urn:microsoft.com/office/officeart/2005/8/layout/hierarchy2"/>
    <dgm:cxn modelId="{16F7CBF0-0AF5-5142-A0F1-BD5CCB0C0CBA}" type="presOf" srcId="{CAEA90AB-F814-4C4D-8627-5992E9DDF07E}" destId="{78AF4A16-69F6-8B45-B4C4-C80CE05F3A3C}" srcOrd="0" destOrd="0" presId="urn:microsoft.com/office/officeart/2005/8/layout/hierarchy2"/>
    <dgm:cxn modelId="{DBB1BC38-CDF1-5D43-BCE5-634255A8BD80}" type="presOf" srcId="{F660E297-CECF-034E-8F59-4A7CCE08967D}" destId="{50DD2092-4E81-0D44-99A5-CD5381EE3DCF}" srcOrd="0" destOrd="0" presId="urn:microsoft.com/office/officeart/2005/8/layout/hierarchy2"/>
    <dgm:cxn modelId="{FFEFA1FC-E936-2149-A127-793532A0E635}" srcId="{BF84986F-1652-474F-B97D-BCA5C566DA61}" destId="{5365034E-9D93-EE4F-A5ED-2B9D39A50E16}" srcOrd="0" destOrd="0" parTransId="{71261380-6934-8B47-9A15-B38B62713779}" sibTransId="{EA26F534-D877-734C-9272-8089C835B288}"/>
    <dgm:cxn modelId="{90CC2964-FF25-1C44-8728-BE9A3D3BBFF3}" type="presParOf" srcId="{988B08A0-2EF0-D44B-85F6-51E97A155D52}" destId="{E2101F00-CE5A-6245-AFF3-02F8A1E930A3}" srcOrd="0" destOrd="0" presId="urn:microsoft.com/office/officeart/2005/8/layout/hierarchy2"/>
    <dgm:cxn modelId="{155AF5E6-1E5C-294C-A140-62222C545091}" type="presParOf" srcId="{E2101F00-CE5A-6245-AFF3-02F8A1E930A3}" destId="{308B853E-CC04-744E-AEF8-30B8912A5E02}" srcOrd="0" destOrd="0" presId="urn:microsoft.com/office/officeart/2005/8/layout/hierarchy2"/>
    <dgm:cxn modelId="{BED81DE0-6945-F248-AA7C-63F3F3B5EE38}" type="presParOf" srcId="{E2101F00-CE5A-6245-AFF3-02F8A1E930A3}" destId="{849FFF33-C58E-D346-8C4C-3C408D56EAE8}" srcOrd="1" destOrd="0" presId="urn:microsoft.com/office/officeart/2005/8/layout/hierarchy2"/>
    <dgm:cxn modelId="{48E39EF6-F6C9-004C-B8B9-4E2DEED74572}" type="presParOf" srcId="{849FFF33-C58E-D346-8C4C-3C408D56EAE8}" destId="{6413139F-E945-AF48-8AF1-435912D164D7}" srcOrd="0" destOrd="0" presId="urn:microsoft.com/office/officeart/2005/8/layout/hierarchy2"/>
    <dgm:cxn modelId="{7927A5DB-5811-244B-8591-922BC67BAE9B}" type="presParOf" srcId="{6413139F-E945-AF48-8AF1-435912D164D7}" destId="{BC0CA47A-AFB9-484F-BEA3-E4BEC6365136}" srcOrd="0" destOrd="0" presId="urn:microsoft.com/office/officeart/2005/8/layout/hierarchy2"/>
    <dgm:cxn modelId="{E561A3FE-5E36-DE4C-BBA6-C63B2520DF7A}" type="presParOf" srcId="{849FFF33-C58E-D346-8C4C-3C408D56EAE8}" destId="{960C7866-D129-C448-A1DD-0EFCA356A0A7}" srcOrd="1" destOrd="0" presId="urn:microsoft.com/office/officeart/2005/8/layout/hierarchy2"/>
    <dgm:cxn modelId="{DBF9F0A5-02E5-DA46-87F4-E97DCA610F9E}" type="presParOf" srcId="{960C7866-D129-C448-A1DD-0EFCA356A0A7}" destId="{39EB94FB-B911-B347-8A6B-D90902FFDF91}" srcOrd="0" destOrd="0" presId="urn:microsoft.com/office/officeart/2005/8/layout/hierarchy2"/>
    <dgm:cxn modelId="{C75455F6-AB0D-A44F-800F-23E0B8AB47F7}" type="presParOf" srcId="{960C7866-D129-C448-A1DD-0EFCA356A0A7}" destId="{BFB021F1-8DF5-284F-AE1D-83BE1D16A6D3}" srcOrd="1" destOrd="0" presId="urn:microsoft.com/office/officeart/2005/8/layout/hierarchy2"/>
    <dgm:cxn modelId="{EB87CFE0-2CC5-2E47-8462-70677C853B39}" type="presParOf" srcId="{BFB021F1-8DF5-284F-AE1D-83BE1D16A6D3}" destId="{DB3A292D-2111-F445-BFB3-F9A6568B6B50}" srcOrd="0" destOrd="0" presId="urn:microsoft.com/office/officeart/2005/8/layout/hierarchy2"/>
    <dgm:cxn modelId="{F6F93B14-0A98-E445-A738-7B67124F31BF}" type="presParOf" srcId="{DB3A292D-2111-F445-BFB3-F9A6568B6B50}" destId="{E1F7888E-AE99-BA4D-92A8-59814BD7D9F0}" srcOrd="0" destOrd="0" presId="urn:microsoft.com/office/officeart/2005/8/layout/hierarchy2"/>
    <dgm:cxn modelId="{9DE5353C-6385-A94C-AE70-CCD416A9B5C8}" type="presParOf" srcId="{BFB021F1-8DF5-284F-AE1D-83BE1D16A6D3}" destId="{AF9DD8D1-641C-4148-8663-3B483C209472}" srcOrd="1" destOrd="0" presId="urn:microsoft.com/office/officeart/2005/8/layout/hierarchy2"/>
    <dgm:cxn modelId="{BCABB30C-3E42-7947-AC86-DAD9DD048385}" type="presParOf" srcId="{AF9DD8D1-641C-4148-8663-3B483C209472}" destId="{29A21B67-204D-C746-A60F-74762E2247BC}" srcOrd="0" destOrd="0" presId="urn:microsoft.com/office/officeart/2005/8/layout/hierarchy2"/>
    <dgm:cxn modelId="{C319D564-0427-4A47-AB36-24EC36EE10BA}" type="presParOf" srcId="{AF9DD8D1-641C-4148-8663-3B483C209472}" destId="{B64D476B-F078-EA41-BDC8-A6170F7168EC}" srcOrd="1" destOrd="0" presId="urn:microsoft.com/office/officeart/2005/8/layout/hierarchy2"/>
    <dgm:cxn modelId="{58F24EF0-8F25-D542-9D1A-3C27D1762956}" type="presParOf" srcId="{BFB021F1-8DF5-284F-AE1D-83BE1D16A6D3}" destId="{F1A0C8FB-FEB1-8E48-AF61-9E454144D2B6}" srcOrd="2" destOrd="0" presId="urn:microsoft.com/office/officeart/2005/8/layout/hierarchy2"/>
    <dgm:cxn modelId="{C5D0B57C-9463-E145-818C-A749BEC3610D}" type="presParOf" srcId="{F1A0C8FB-FEB1-8E48-AF61-9E454144D2B6}" destId="{0D121788-147A-B54D-9387-289D54823DB3}" srcOrd="0" destOrd="0" presId="urn:microsoft.com/office/officeart/2005/8/layout/hierarchy2"/>
    <dgm:cxn modelId="{D6835D56-2B8D-594E-A828-D5FEC9B11259}" type="presParOf" srcId="{BFB021F1-8DF5-284F-AE1D-83BE1D16A6D3}" destId="{5CB2366B-627E-D342-BC9C-7C1AB4EFB1DF}" srcOrd="3" destOrd="0" presId="urn:microsoft.com/office/officeart/2005/8/layout/hierarchy2"/>
    <dgm:cxn modelId="{0E5BDFCA-E070-F948-8FA0-E1A05DE8AEAB}" type="presParOf" srcId="{5CB2366B-627E-D342-BC9C-7C1AB4EFB1DF}" destId="{13FEC29A-6164-934F-B100-DCAC895AC245}" srcOrd="0" destOrd="0" presId="urn:microsoft.com/office/officeart/2005/8/layout/hierarchy2"/>
    <dgm:cxn modelId="{0915185A-DA8E-DD49-B7D9-CC4F56D5C400}" type="presParOf" srcId="{5CB2366B-627E-D342-BC9C-7C1AB4EFB1DF}" destId="{E5D7B403-2453-9045-AE5B-01B6601A3028}" srcOrd="1" destOrd="0" presId="urn:microsoft.com/office/officeart/2005/8/layout/hierarchy2"/>
    <dgm:cxn modelId="{58E67B0E-FF7A-134F-B022-FF8483A2127C}" type="presParOf" srcId="{849FFF33-C58E-D346-8C4C-3C408D56EAE8}" destId="{7E74D32C-AD0F-2F4C-BFEE-95627ED432AA}" srcOrd="2" destOrd="0" presId="urn:microsoft.com/office/officeart/2005/8/layout/hierarchy2"/>
    <dgm:cxn modelId="{3664AD28-5713-7744-A55E-7CE9DB8CA3FB}" type="presParOf" srcId="{7E74D32C-AD0F-2F4C-BFEE-95627ED432AA}" destId="{782F922F-3D81-D140-B24A-B445454EEF74}" srcOrd="0" destOrd="0" presId="urn:microsoft.com/office/officeart/2005/8/layout/hierarchy2"/>
    <dgm:cxn modelId="{198981A6-D430-C947-B78D-E3D5028AB7D8}" type="presParOf" srcId="{849FFF33-C58E-D346-8C4C-3C408D56EAE8}" destId="{2A481D4A-997A-5E44-9621-9B18A7DFFFE5}" srcOrd="3" destOrd="0" presId="urn:microsoft.com/office/officeart/2005/8/layout/hierarchy2"/>
    <dgm:cxn modelId="{8E65A034-1D99-BE4B-BAAE-89AF5731FB51}" type="presParOf" srcId="{2A481D4A-997A-5E44-9621-9B18A7DFFFE5}" destId="{CD051297-7B96-254D-835B-6018FDFBD937}" srcOrd="0" destOrd="0" presId="urn:microsoft.com/office/officeart/2005/8/layout/hierarchy2"/>
    <dgm:cxn modelId="{B062A9CD-8EA2-5843-ABD1-652029897958}" type="presParOf" srcId="{2A481D4A-997A-5E44-9621-9B18A7DFFFE5}" destId="{8465DA1E-1AB6-704A-9C1B-F9AC97C75AA4}" srcOrd="1" destOrd="0" presId="urn:microsoft.com/office/officeart/2005/8/layout/hierarchy2"/>
    <dgm:cxn modelId="{063F3497-5038-F441-BFCA-F3E88DE3CED9}" type="presParOf" srcId="{8465DA1E-1AB6-704A-9C1B-F9AC97C75AA4}" destId="{15FE1127-ED26-634D-BE10-0FC4E81AF9CD}" srcOrd="0" destOrd="0" presId="urn:microsoft.com/office/officeart/2005/8/layout/hierarchy2"/>
    <dgm:cxn modelId="{721D5901-18BA-DE44-A791-F52B744E2FF0}" type="presParOf" srcId="{15FE1127-ED26-634D-BE10-0FC4E81AF9CD}" destId="{1C6125CA-07F7-1A4B-891E-2F127934A2E2}" srcOrd="0" destOrd="0" presId="urn:microsoft.com/office/officeart/2005/8/layout/hierarchy2"/>
    <dgm:cxn modelId="{99F73B61-286B-E74D-A899-239707846947}" type="presParOf" srcId="{8465DA1E-1AB6-704A-9C1B-F9AC97C75AA4}" destId="{81D29471-8B55-AE47-9DE5-C4A78464BB7A}" srcOrd="1" destOrd="0" presId="urn:microsoft.com/office/officeart/2005/8/layout/hierarchy2"/>
    <dgm:cxn modelId="{3E1D3D0D-FB27-BC4B-A34D-759EBB8D976B}" type="presParOf" srcId="{81D29471-8B55-AE47-9DE5-C4A78464BB7A}" destId="{9C79A9D9-D2C8-A441-9E53-C774F7242A88}" srcOrd="0" destOrd="0" presId="urn:microsoft.com/office/officeart/2005/8/layout/hierarchy2"/>
    <dgm:cxn modelId="{09EEB3C2-D152-1D41-8055-FFE6F0147612}" type="presParOf" srcId="{81D29471-8B55-AE47-9DE5-C4A78464BB7A}" destId="{5436867E-494E-974C-A4C7-95587A436F97}" srcOrd="1" destOrd="0" presId="urn:microsoft.com/office/officeart/2005/8/layout/hierarchy2"/>
    <dgm:cxn modelId="{DE627CEE-1C38-8C4E-B8A9-1A8CB8A4776D}" type="presParOf" srcId="{8465DA1E-1AB6-704A-9C1B-F9AC97C75AA4}" destId="{78AF4A16-69F6-8B45-B4C4-C80CE05F3A3C}" srcOrd="2" destOrd="0" presId="urn:microsoft.com/office/officeart/2005/8/layout/hierarchy2"/>
    <dgm:cxn modelId="{CD482A89-9A2E-B34A-A946-4BB63D53A274}" type="presParOf" srcId="{78AF4A16-69F6-8B45-B4C4-C80CE05F3A3C}" destId="{8A776E4B-3FAE-6A46-B4BE-CC0C02D40331}" srcOrd="0" destOrd="0" presId="urn:microsoft.com/office/officeart/2005/8/layout/hierarchy2"/>
    <dgm:cxn modelId="{7EB2EC3A-FE39-6949-8EA6-CF67B90DA9F5}" type="presParOf" srcId="{8465DA1E-1AB6-704A-9C1B-F9AC97C75AA4}" destId="{E193A9D7-3CA2-AD41-83FD-E52A618F7A03}" srcOrd="3" destOrd="0" presId="urn:microsoft.com/office/officeart/2005/8/layout/hierarchy2"/>
    <dgm:cxn modelId="{C9E1156D-46D3-5741-B493-E200027ACF80}" type="presParOf" srcId="{E193A9D7-3CA2-AD41-83FD-E52A618F7A03}" destId="{A4195D98-1948-7B4E-A4F7-16905F8F494E}" srcOrd="0" destOrd="0" presId="urn:microsoft.com/office/officeart/2005/8/layout/hierarchy2"/>
    <dgm:cxn modelId="{E4743A72-D7F9-6A4B-961E-1103E1663866}" type="presParOf" srcId="{E193A9D7-3CA2-AD41-83FD-E52A618F7A03}" destId="{000F10BF-8F57-1149-A4F3-58165F78AF98}" srcOrd="1" destOrd="0" presId="urn:microsoft.com/office/officeart/2005/8/layout/hierarchy2"/>
    <dgm:cxn modelId="{A7149D06-177E-014F-98BB-18767707C955}" type="presParOf" srcId="{988B08A0-2EF0-D44B-85F6-51E97A155D52}" destId="{69C43997-7C02-464E-9759-8DFF3B0B7C4F}" srcOrd="1" destOrd="0" presId="urn:microsoft.com/office/officeart/2005/8/layout/hierarchy2"/>
    <dgm:cxn modelId="{DDFBAEAC-882F-014B-9CB2-893F406D539A}" type="presParOf" srcId="{69C43997-7C02-464E-9759-8DFF3B0B7C4F}" destId="{C41796F0-DD26-134E-BDAE-259D2F3481F0}" srcOrd="0" destOrd="0" presId="urn:microsoft.com/office/officeart/2005/8/layout/hierarchy2"/>
    <dgm:cxn modelId="{3BBE0B0C-0613-E147-8F6A-A6DA1C460104}" type="presParOf" srcId="{69C43997-7C02-464E-9759-8DFF3B0B7C4F}" destId="{17717EFC-741B-8C46-A82C-F0F1CD8894CE}" srcOrd="1" destOrd="0" presId="urn:microsoft.com/office/officeart/2005/8/layout/hierarchy2"/>
    <dgm:cxn modelId="{CEA241D0-0865-4248-B751-859F4D562F2A}" type="presParOf" srcId="{17717EFC-741B-8C46-A82C-F0F1CD8894CE}" destId="{86523674-C98B-9C44-BCAD-6A4C2EC28101}" srcOrd="0" destOrd="0" presId="urn:microsoft.com/office/officeart/2005/8/layout/hierarchy2"/>
    <dgm:cxn modelId="{CF9B1036-F7CF-AF42-92CD-3BC794E99839}" type="presParOf" srcId="{86523674-C98B-9C44-BCAD-6A4C2EC28101}" destId="{4B8F8587-6D0C-CC4D-9AAA-993AB17F3D8F}" srcOrd="0" destOrd="0" presId="urn:microsoft.com/office/officeart/2005/8/layout/hierarchy2"/>
    <dgm:cxn modelId="{B0F74422-9F63-FF43-AD57-0035A2B28510}" type="presParOf" srcId="{17717EFC-741B-8C46-A82C-F0F1CD8894CE}" destId="{95B99B6F-C0F1-3045-AFBE-1AF512527471}" srcOrd="1" destOrd="0" presId="urn:microsoft.com/office/officeart/2005/8/layout/hierarchy2"/>
    <dgm:cxn modelId="{5010ED46-1F16-ED49-8372-BB9ED5DB3800}" type="presParOf" srcId="{95B99B6F-C0F1-3045-AFBE-1AF512527471}" destId="{C9C3FBEC-696C-494D-8EAE-F72BB4FAFB45}" srcOrd="0" destOrd="0" presId="urn:microsoft.com/office/officeart/2005/8/layout/hierarchy2"/>
    <dgm:cxn modelId="{847D85C0-B40F-C94E-91CF-52093F4FA461}" type="presParOf" srcId="{95B99B6F-C0F1-3045-AFBE-1AF512527471}" destId="{0C5447E2-1ED9-6640-90CA-8AF093A62F86}" srcOrd="1" destOrd="0" presId="urn:microsoft.com/office/officeart/2005/8/layout/hierarchy2"/>
    <dgm:cxn modelId="{76D3136D-2E04-584E-BF52-1F441DD1EBCF}" type="presParOf" srcId="{0C5447E2-1ED9-6640-90CA-8AF093A62F86}" destId="{50DD2092-4E81-0D44-99A5-CD5381EE3DCF}" srcOrd="0" destOrd="0" presId="urn:microsoft.com/office/officeart/2005/8/layout/hierarchy2"/>
    <dgm:cxn modelId="{2FDFE9A2-C117-2C4E-9348-39A6194C1AF5}" type="presParOf" srcId="{50DD2092-4E81-0D44-99A5-CD5381EE3DCF}" destId="{8462134B-D856-504F-991D-9F015CBE8777}" srcOrd="0" destOrd="0" presId="urn:microsoft.com/office/officeart/2005/8/layout/hierarchy2"/>
    <dgm:cxn modelId="{B7E6F55C-FA5A-614E-83E7-F978F88B984B}" type="presParOf" srcId="{0C5447E2-1ED9-6640-90CA-8AF093A62F86}" destId="{1C0CB686-93F1-5040-8F80-6C6CBB382710}" srcOrd="1" destOrd="0" presId="urn:microsoft.com/office/officeart/2005/8/layout/hierarchy2"/>
    <dgm:cxn modelId="{48F3A690-D5B3-F246-B27A-33AE1819E5F2}" type="presParOf" srcId="{1C0CB686-93F1-5040-8F80-6C6CBB382710}" destId="{E7556944-003D-A243-8692-E7986C077A6D}" srcOrd="0" destOrd="0" presId="urn:microsoft.com/office/officeart/2005/8/layout/hierarchy2"/>
    <dgm:cxn modelId="{4E314F60-13A6-7A4B-B0B6-EB1FF9B57626}" type="presParOf" srcId="{1C0CB686-93F1-5040-8F80-6C6CBB382710}" destId="{94E2DFC3-B9F7-E44C-8E2C-15C0DF5D8880}" srcOrd="1" destOrd="0" presId="urn:microsoft.com/office/officeart/2005/8/layout/hierarchy2"/>
    <dgm:cxn modelId="{B0C715E6-73EF-DB45-9C67-D6CB05157515}" type="presParOf" srcId="{0C5447E2-1ED9-6640-90CA-8AF093A62F86}" destId="{2B57E3EB-3135-FE44-AFF6-2393E8541729}" srcOrd="2" destOrd="0" presId="urn:microsoft.com/office/officeart/2005/8/layout/hierarchy2"/>
    <dgm:cxn modelId="{19F6CD94-C07E-0B40-9296-992978939B59}" type="presParOf" srcId="{2B57E3EB-3135-FE44-AFF6-2393E8541729}" destId="{22968F8D-9D3B-FF45-A30D-5366CD12A367}" srcOrd="0" destOrd="0" presId="urn:microsoft.com/office/officeart/2005/8/layout/hierarchy2"/>
    <dgm:cxn modelId="{BB7BED69-1B16-FD43-88B2-182BF74D3E9B}" type="presParOf" srcId="{0C5447E2-1ED9-6640-90CA-8AF093A62F86}" destId="{4A8638B7-CF34-F24C-AC2A-BC5E1523E911}" srcOrd="3" destOrd="0" presId="urn:microsoft.com/office/officeart/2005/8/layout/hierarchy2"/>
    <dgm:cxn modelId="{D9AC3DF4-223C-5C46-874F-48CDE0B0945A}" type="presParOf" srcId="{4A8638B7-CF34-F24C-AC2A-BC5E1523E911}" destId="{0A83E05F-9D5B-CE4E-A022-C4BF438ECFE9}" srcOrd="0" destOrd="0" presId="urn:microsoft.com/office/officeart/2005/8/layout/hierarchy2"/>
    <dgm:cxn modelId="{A63164DF-8104-DE46-B44C-2BD29D8E8BCD}" type="presParOf" srcId="{4A8638B7-CF34-F24C-AC2A-BC5E1523E911}" destId="{D76199D0-5A00-CF47-B380-9F7571619090}" srcOrd="1" destOrd="0" presId="urn:microsoft.com/office/officeart/2005/8/layout/hierarchy2"/>
    <dgm:cxn modelId="{99A33E11-F17F-5D40-A510-ABD3FCB98A6B}" type="presParOf" srcId="{17717EFC-741B-8C46-A82C-F0F1CD8894CE}" destId="{EA676F09-65C6-2347-8353-39003C26A2ED}" srcOrd="2" destOrd="0" presId="urn:microsoft.com/office/officeart/2005/8/layout/hierarchy2"/>
    <dgm:cxn modelId="{2AF92E22-8661-DC47-9FCC-C0B22C792AB8}" type="presParOf" srcId="{EA676F09-65C6-2347-8353-39003C26A2ED}" destId="{A1CF597A-4DED-E244-B22F-9AFEB7E9C91B}" srcOrd="0" destOrd="0" presId="urn:microsoft.com/office/officeart/2005/8/layout/hierarchy2"/>
    <dgm:cxn modelId="{179DE89C-2AA0-FF40-A38E-541975C9B3D0}" type="presParOf" srcId="{17717EFC-741B-8C46-A82C-F0F1CD8894CE}" destId="{F942EF15-BA22-354F-9D88-97527EAA8051}" srcOrd="3" destOrd="0" presId="urn:microsoft.com/office/officeart/2005/8/layout/hierarchy2"/>
    <dgm:cxn modelId="{9C3BE905-008A-E341-B136-C99A65D13616}" type="presParOf" srcId="{F942EF15-BA22-354F-9D88-97527EAA8051}" destId="{38F4CC4E-B1B7-E94F-AE28-518976220A45}" srcOrd="0" destOrd="0" presId="urn:microsoft.com/office/officeart/2005/8/layout/hierarchy2"/>
    <dgm:cxn modelId="{4E8B8C93-CAD3-014A-BA0F-362E10554E53}" type="presParOf" srcId="{F942EF15-BA22-354F-9D88-97527EAA8051}" destId="{851F58BE-8E7B-7547-885D-F8ECE6C026EA}" srcOrd="1" destOrd="0" presId="urn:microsoft.com/office/officeart/2005/8/layout/hierarchy2"/>
    <dgm:cxn modelId="{6AA800A3-11E0-4142-A11C-38A06F830E18}" type="presParOf" srcId="{851F58BE-8E7B-7547-885D-F8ECE6C026EA}" destId="{A77225A0-540A-7040-8BB7-1C8E393F1C83}" srcOrd="0" destOrd="0" presId="urn:microsoft.com/office/officeart/2005/8/layout/hierarchy2"/>
    <dgm:cxn modelId="{F8801EDD-E61D-4F40-9E9F-DA8B2DDE6C8F}" type="presParOf" srcId="{A77225A0-540A-7040-8BB7-1C8E393F1C83}" destId="{29C152D8-D734-6044-99BA-83FE3A6E6D73}" srcOrd="0" destOrd="0" presId="urn:microsoft.com/office/officeart/2005/8/layout/hierarchy2"/>
    <dgm:cxn modelId="{4E1FD448-6C52-6E47-AD7F-7369BC427764}" type="presParOf" srcId="{851F58BE-8E7B-7547-885D-F8ECE6C026EA}" destId="{8D828D85-7E1E-9443-AF8C-3B2DC0348A40}" srcOrd="1" destOrd="0" presId="urn:microsoft.com/office/officeart/2005/8/layout/hierarchy2"/>
    <dgm:cxn modelId="{9EA39163-2255-0142-B961-D1F187B78768}" type="presParOf" srcId="{8D828D85-7E1E-9443-AF8C-3B2DC0348A40}" destId="{CDBD0783-A5FE-8B49-8BFE-88B584185C93}" srcOrd="0" destOrd="0" presId="urn:microsoft.com/office/officeart/2005/8/layout/hierarchy2"/>
    <dgm:cxn modelId="{ACDD7E7B-C037-C845-B94A-D97DB33A49F1}" type="presParOf" srcId="{8D828D85-7E1E-9443-AF8C-3B2DC0348A40}" destId="{DD763B01-314F-2345-B588-9556C5752880}" srcOrd="1" destOrd="0" presId="urn:microsoft.com/office/officeart/2005/8/layout/hierarchy2"/>
    <dgm:cxn modelId="{BE23A4AC-F7CA-F04F-B221-D67534917AC6}" type="presParOf" srcId="{851F58BE-8E7B-7547-885D-F8ECE6C026EA}" destId="{978DD854-4039-4041-BFF7-7CDC84567E8C}" srcOrd="2" destOrd="0" presId="urn:microsoft.com/office/officeart/2005/8/layout/hierarchy2"/>
    <dgm:cxn modelId="{FCAD4494-5A27-B34D-AFDB-C101F1FD31A3}" type="presParOf" srcId="{978DD854-4039-4041-BFF7-7CDC84567E8C}" destId="{A03D65A6-3E60-E641-A17E-3DA0A4A1ACF0}" srcOrd="0" destOrd="0" presId="urn:microsoft.com/office/officeart/2005/8/layout/hierarchy2"/>
    <dgm:cxn modelId="{98DC5AB8-D533-764D-BB71-CB9F6B89586E}" type="presParOf" srcId="{851F58BE-8E7B-7547-885D-F8ECE6C026EA}" destId="{60FB77C1-805C-0446-ABA6-679F2B34257B}" srcOrd="3" destOrd="0" presId="urn:microsoft.com/office/officeart/2005/8/layout/hierarchy2"/>
    <dgm:cxn modelId="{2EA8A6CB-FE07-1743-8110-6AA550C7B574}" type="presParOf" srcId="{60FB77C1-805C-0446-ABA6-679F2B34257B}" destId="{80C0E814-9F9E-F340-9B4C-361847EC3352}" srcOrd="0" destOrd="0" presId="urn:microsoft.com/office/officeart/2005/8/layout/hierarchy2"/>
    <dgm:cxn modelId="{D19E7C12-B7D9-CA42-83CB-1D4DB23BF4BA}" type="presParOf" srcId="{60FB77C1-805C-0446-ABA6-679F2B34257B}" destId="{4C9AF880-9F83-114B-BD2D-E3A596EE48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4986F-1652-474F-B97D-BCA5C566DA61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5034E-9D93-EE4F-A5ED-2B9D39A50E1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71261380-6934-8B47-9A15-B38B62713779}" type="parTrans" cxnId="{FFEFA1FC-E936-2149-A127-793532A0E635}">
      <dgm:prSet/>
      <dgm:spPr/>
      <dgm:t>
        <a:bodyPr/>
        <a:lstStyle/>
        <a:p>
          <a:endParaRPr lang="en-US"/>
        </a:p>
      </dgm:t>
    </dgm:pt>
    <dgm:pt modelId="{EA26F534-D877-734C-9272-8089C835B288}" type="sibTrans" cxnId="{FFEFA1FC-E936-2149-A127-793532A0E635}">
      <dgm:prSet/>
      <dgm:spPr/>
      <dgm:t>
        <a:bodyPr/>
        <a:lstStyle/>
        <a:p>
          <a:endParaRPr lang="en-US"/>
        </a:p>
      </dgm:t>
    </dgm:pt>
    <dgm:pt modelId="{8137E475-58F3-674A-8D11-DB8829000346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04153C0C-B98E-894E-BB25-B8A20505DBDD}" type="parTrans" cxnId="{13D23441-3F5C-E447-9028-B8F61D279E57}">
      <dgm:prSet/>
      <dgm:spPr/>
      <dgm:t>
        <a:bodyPr/>
        <a:lstStyle/>
        <a:p>
          <a:endParaRPr lang="en-US"/>
        </a:p>
      </dgm:t>
    </dgm:pt>
    <dgm:pt modelId="{DAA03720-CC7B-9347-87F7-392636801608}" type="sibTrans" cxnId="{13D23441-3F5C-E447-9028-B8F61D279E57}">
      <dgm:prSet/>
      <dgm:spPr/>
      <dgm:t>
        <a:bodyPr/>
        <a:lstStyle/>
        <a:p>
          <a:endParaRPr lang="en-US"/>
        </a:p>
      </dgm:t>
    </dgm:pt>
    <dgm:pt modelId="{11E049DF-4B4E-B147-846B-D5E2C42666A2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EDD828E2-5CEA-8047-9904-4E1E7E8B2820}" type="parTrans" cxnId="{C7B88733-3457-0646-89D9-5C8BF7C8BC58}">
      <dgm:prSet/>
      <dgm:spPr/>
      <dgm:t>
        <a:bodyPr/>
        <a:lstStyle/>
        <a:p>
          <a:endParaRPr lang="en-US"/>
        </a:p>
      </dgm:t>
    </dgm:pt>
    <dgm:pt modelId="{CCF44508-F9A0-3F4D-A7B8-67116FDE2447}" type="sibTrans" cxnId="{C7B88733-3457-0646-89D9-5C8BF7C8BC58}">
      <dgm:prSet/>
      <dgm:spPr/>
      <dgm:t>
        <a:bodyPr/>
        <a:lstStyle/>
        <a:p>
          <a:endParaRPr lang="en-US"/>
        </a:p>
      </dgm:t>
    </dgm:pt>
    <dgm:pt modelId="{CF308356-ECD1-9248-8197-4E43BC1E8167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35AD3E78-6C38-5148-82DF-B347856311E1}" type="parTrans" cxnId="{6CB3A4F1-5BFC-F448-A579-4B130AE31319}">
      <dgm:prSet/>
      <dgm:spPr/>
      <dgm:t>
        <a:bodyPr/>
        <a:lstStyle/>
        <a:p>
          <a:endParaRPr lang="en-US"/>
        </a:p>
      </dgm:t>
    </dgm:pt>
    <dgm:pt modelId="{AB4F1CB4-C9C9-6D45-9B6F-901DDF7C8490}" type="sibTrans" cxnId="{6CB3A4F1-5BFC-F448-A579-4B130AE31319}">
      <dgm:prSet/>
      <dgm:spPr/>
      <dgm:t>
        <a:bodyPr/>
        <a:lstStyle/>
        <a:p>
          <a:endParaRPr lang="en-US"/>
        </a:p>
      </dgm:t>
    </dgm:pt>
    <dgm:pt modelId="{907212FA-24CD-D24D-8CB7-62ED77929DF3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8475C404-92E4-7F4D-92E9-C862BA9482B1}" type="parTrans" cxnId="{60E5C1BD-1B56-A942-B5E1-FFA5F3F26F5E}">
      <dgm:prSet/>
      <dgm:spPr/>
      <dgm:t>
        <a:bodyPr/>
        <a:lstStyle/>
        <a:p>
          <a:endParaRPr lang="en-US"/>
        </a:p>
      </dgm:t>
    </dgm:pt>
    <dgm:pt modelId="{80A1BBBA-1EBC-E74D-BA42-F616B7B6E4A7}" type="sibTrans" cxnId="{60E5C1BD-1B56-A942-B5E1-FFA5F3F26F5E}">
      <dgm:prSet/>
      <dgm:spPr/>
      <dgm:t>
        <a:bodyPr/>
        <a:lstStyle/>
        <a:p>
          <a:endParaRPr lang="en-US"/>
        </a:p>
      </dgm:t>
    </dgm:pt>
    <dgm:pt modelId="{26604231-705C-AA46-8091-941BC74B8981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D3A80A2B-20A1-6D43-96A9-9CF929064D86}" type="parTrans" cxnId="{6453E81E-8FD1-6940-8F4E-6B029B9FB7C1}">
      <dgm:prSet/>
      <dgm:spPr/>
      <dgm:t>
        <a:bodyPr/>
        <a:lstStyle/>
        <a:p>
          <a:endParaRPr lang="en-US"/>
        </a:p>
      </dgm:t>
    </dgm:pt>
    <dgm:pt modelId="{640CCA18-BD50-D044-9A84-60808DE3E273}" type="sibTrans" cxnId="{6453E81E-8FD1-6940-8F4E-6B029B9FB7C1}">
      <dgm:prSet/>
      <dgm:spPr/>
      <dgm:t>
        <a:bodyPr/>
        <a:lstStyle/>
        <a:p>
          <a:endParaRPr lang="en-US"/>
        </a:p>
      </dgm:t>
    </dgm:pt>
    <dgm:pt modelId="{264E61D0-4FA0-3148-8628-14017F5B97D9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CAEA90AB-F814-4C4D-8627-5992E9DDF07E}" type="parTrans" cxnId="{85803340-8864-334B-A9CF-40451ED4B711}">
      <dgm:prSet/>
      <dgm:spPr/>
      <dgm:t>
        <a:bodyPr/>
        <a:lstStyle/>
        <a:p>
          <a:endParaRPr lang="en-US"/>
        </a:p>
      </dgm:t>
    </dgm:pt>
    <dgm:pt modelId="{3FAA5E00-C1A6-F04D-99F5-D6784446DAE9}" type="sibTrans" cxnId="{85803340-8864-334B-A9CF-40451ED4B711}">
      <dgm:prSet/>
      <dgm:spPr/>
      <dgm:t>
        <a:bodyPr/>
        <a:lstStyle/>
        <a:p>
          <a:endParaRPr lang="en-US"/>
        </a:p>
      </dgm:t>
    </dgm:pt>
    <dgm:pt modelId="{B9BA01A2-675D-3A46-95A9-E92BC3FFFAFE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FF3D9C4E-F68E-C84D-8210-C21B105EFE78}" type="parTrans" cxnId="{E278D4CA-5AD5-CF4F-A49A-77E24A565234}">
      <dgm:prSet/>
      <dgm:spPr/>
      <dgm:t>
        <a:bodyPr/>
        <a:lstStyle/>
        <a:p>
          <a:endParaRPr lang="en-US"/>
        </a:p>
      </dgm:t>
    </dgm:pt>
    <dgm:pt modelId="{0AA6BE7C-4D7D-EF4E-92A1-9DF57499C27F}" type="sibTrans" cxnId="{E278D4CA-5AD5-CF4F-A49A-77E24A565234}">
      <dgm:prSet/>
      <dgm:spPr/>
      <dgm:t>
        <a:bodyPr/>
        <a:lstStyle/>
        <a:p>
          <a:endParaRPr lang="en-US"/>
        </a:p>
      </dgm:t>
    </dgm:pt>
    <dgm:pt modelId="{F40387F4-0B33-EB42-A71D-7A085A9AF79F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067F91F0-1E4E-934D-9694-7BFB24335955}" type="parTrans" cxnId="{DDF8A9FD-321F-434A-B853-72C2BA280270}">
      <dgm:prSet/>
      <dgm:spPr/>
      <dgm:t>
        <a:bodyPr/>
        <a:lstStyle/>
        <a:p>
          <a:endParaRPr lang="en-US"/>
        </a:p>
      </dgm:t>
    </dgm:pt>
    <dgm:pt modelId="{1C99D85C-DFE0-034F-85A3-A2465EAE3E5C}" type="sibTrans" cxnId="{DDF8A9FD-321F-434A-B853-72C2BA280270}">
      <dgm:prSet/>
      <dgm:spPr/>
      <dgm:t>
        <a:bodyPr/>
        <a:lstStyle/>
        <a:p>
          <a:endParaRPr lang="en-US"/>
        </a:p>
      </dgm:t>
    </dgm:pt>
    <dgm:pt modelId="{581146E8-2E4F-8042-988E-E295013AF245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E56C9370-1761-E94E-A991-913BA5CBEC93}" type="parTrans" cxnId="{BEA7B8A2-5B04-9C4E-9410-9B2F44AB25D0}">
      <dgm:prSet/>
      <dgm:spPr/>
      <dgm:t>
        <a:bodyPr/>
        <a:lstStyle/>
        <a:p>
          <a:endParaRPr lang="en-US"/>
        </a:p>
      </dgm:t>
    </dgm:pt>
    <dgm:pt modelId="{6FA08428-338B-3D4E-9E0C-80FE9BF6A005}" type="sibTrans" cxnId="{BEA7B8A2-5B04-9C4E-9410-9B2F44AB25D0}">
      <dgm:prSet/>
      <dgm:spPr/>
      <dgm:t>
        <a:bodyPr/>
        <a:lstStyle/>
        <a:p>
          <a:endParaRPr lang="en-US"/>
        </a:p>
      </dgm:t>
    </dgm:pt>
    <dgm:pt modelId="{70B99C8D-9978-154C-AB77-4FAA339A9980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F660E297-CECF-034E-8F59-4A7CCE08967D}" type="parTrans" cxnId="{8BE65CBC-3650-B24A-AAF9-9E4D9ABA5CD4}">
      <dgm:prSet/>
      <dgm:spPr/>
      <dgm:t>
        <a:bodyPr/>
        <a:lstStyle/>
        <a:p>
          <a:endParaRPr lang="en-US"/>
        </a:p>
      </dgm:t>
    </dgm:pt>
    <dgm:pt modelId="{0A1D1FB4-762D-D34C-98F8-C33C3C0287B7}" type="sibTrans" cxnId="{8BE65CBC-3650-B24A-AAF9-9E4D9ABA5CD4}">
      <dgm:prSet/>
      <dgm:spPr/>
      <dgm:t>
        <a:bodyPr/>
        <a:lstStyle/>
        <a:p>
          <a:endParaRPr lang="en-US"/>
        </a:p>
      </dgm:t>
    </dgm:pt>
    <dgm:pt modelId="{CCB6AC84-4CAA-EC4D-B21C-359E86C7E1E8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CD353386-67F1-6D4B-AE33-328D159DBCC7}" type="parTrans" cxnId="{9EEFBF3B-8823-254C-BFED-6CAF64F41118}">
      <dgm:prSet/>
      <dgm:spPr/>
      <dgm:t>
        <a:bodyPr/>
        <a:lstStyle/>
        <a:p>
          <a:endParaRPr lang="en-US"/>
        </a:p>
      </dgm:t>
    </dgm:pt>
    <dgm:pt modelId="{329A229D-EDA3-CA4C-B25F-651267D323B7}" type="sibTrans" cxnId="{9EEFBF3B-8823-254C-BFED-6CAF64F41118}">
      <dgm:prSet/>
      <dgm:spPr/>
      <dgm:t>
        <a:bodyPr/>
        <a:lstStyle/>
        <a:p>
          <a:endParaRPr lang="en-US"/>
        </a:p>
      </dgm:t>
    </dgm:pt>
    <dgm:pt modelId="{BEAC42BF-1895-F445-8246-AB71CE0454FD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E8F0D386-A151-814D-9113-1DD5BCD545E0}" type="parTrans" cxnId="{C0F64DAE-7A4F-AF49-9619-8260D48B6DA1}">
      <dgm:prSet/>
      <dgm:spPr/>
      <dgm:t>
        <a:bodyPr/>
        <a:lstStyle/>
        <a:p>
          <a:endParaRPr lang="en-US"/>
        </a:p>
      </dgm:t>
    </dgm:pt>
    <dgm:pt modelId="{678F6194-5DD2-C74F-A7F0-29B6BAD6CA2D}" type="sibTrans" cxnId="{C0F64DAE-7A4F-AF49-9619-8260D48B6DA1}">
      <dgm:prSet/>
      <dgm:spPr/>
      <dgm:t>
        <a:bodyPr/>
        <a:lstStyle/>
        <a:p>
          <a:endParaRPr lang="en-US"/>
        </a:p>
      </dgm:t>
    </dgm:pt>
    <dgm:pt modelId="{A43163EC-DF7E-2E4E-AC38-1B0C665E2822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2126A8F7-5DD2-B446-8E86-A97EF46C5B70}" type="parTrans" cxnId="{7E561F50-3642-7D4E-A51D-3BADDF920C7D}">
      <dgm:prSet/>
      <dgm:spPr/>
      <dgm:t>
        <a:bodyPr/>
        <a:lstStyle/>
        <a:p>
          <a:endParaRPr lang="en-US"/>
        </a:p>
      </dgm:t>
    </dgm:pt>
    <dgm:pt modelId="{A2E5F51C-3402-A743-B959-FB512861B375}" type="sibTrans" cxnId="{7E561F50-3642-7D4E-A51D-3BADDF920C7D}">
      <dgm:prSet/>
      <dgm:spPr/>
      <dgm:t>
        <a:bodyPr/>
        <a:lstStyle/>
        <a:p>
          <a:endParaRPr lang="en-US"/>
        </a:p>
      </dgm:t>
    </dgm:pt>
    <dgm:pt modelId="{988B08A0-2EF0-D44B-85F6-51E97A155D52}" type="pres">
      <dgm:prSet presAssocID="{BF84986F-1652-474F-B97D-BCA5C566DA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01F00-CE5A-6245-AFF3-02F8A1E930A3}" type="pres">
      <dgm:prSet presAssocID="{5365034E-9D93-EE4F-A5ED-2B9D39A50E16}" presName="root1" presStyleCnt="0"/>
      <dgm:spPr/>
    </dgm:pt>
    <dgm:pt modelId="{308B853E-CC04-744E-AEF8-30B8912A5E02}" type="pres">
      <dgm:prSet presAssocID="{5365034E-9D93-EE4F-A5ED-2B9D39A50E16}" presName="LevelOneTextNode" presStyleLbl="node0" presStyleIdx="0" presStyleCnt="2" custLinFactX="-62011" custLinFactNeighborX="-100000" custLinFactNeighborY="194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9FFF33-C58E-D346-8C4C-3C408D56EAE8}" type="pres">
      <dgm:prSet presAssocID="{5365034E-9D93-EE4F-A5ED-2B9D39A50E16}" presName="level2hierChild" presStyleCnt="0"/>
      <dgm:spPr/>
    </dgm:pt>
    <dgm:pt modelId="{6413139F-E945-AF48-8AF1-435912D164D7}" type="pres">
      <dgm:prSet presAssocID="{04153C0C-B98E-894E-BB25-B8A20505DBD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C0CA47A-AFB9-484F-BEA3-E4BEC6365136}" type="pres">
      <dgm:prSet presAssocID="{04153C0C-B98E-894E-BB25-B8A20505DBD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60C7866-D129-C448-A1DD-0EFCA356A0A7}" type="pres">
      <dgm:prSet presAssocID="{8137E475-58F3-674A-8D11-DB8829000346}" presName="root2" presStyleCnt="0"/>
      <dgm:spPr/>
    </dgm:pt>
    <dgm:pt modelId="{39EB94FB-B911-B347-8A6B-D90902FFDF91}" type="pres">
      <dgm:prSet presAssocID="{8137E475-58F3-674A-8D11-DB8829000346}" presName="LevelTwoTextNode" presStyleLbl="node2" presStyleIdx="0" presStyleCnt="4" custLinFactNeighborX="-71737" custLinFactNeighborY="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021F1-8DF5-284F-AE1D-83BE1D16A6D3}" type="pres">
      <dgm:prSet presAssocID="{8137E475-58F3-674A-8D11-DB8829000346}" presName="level3hierChild" presStyleCnt="0"/>
      <dgm:spPr/>
    </dgm:pt>
    <dgm:pt modelId="{DB3A292D-2111-F445-BFB3-F9A6568B6B50}" type="pres">
      <dgm:prSet presAssocID="{EDD828E2-5CEA-8047-9904-4E1E7E8B2820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E1F7888E-AE99-BA4D-92A8-59814BD7D9F0}" type="pres">
      <dgm:prSet presAssocID="{EDD828E2-5CEA-8047-9904-4E1E7E8B2820}" presName="connTx" presStyleLbl="parChTrans1D3" presStyleIdx="0" presStyleCnt="8"/>
      <dgm:spPr/>
      <dgm:t>
        <a:bodyPr/>
        <a:lstStyle/>
        <a:p>
          <a:endParaRPr lang="en-US"/>
        </a:p>
      </dgm:t>
    </dgm:pt>
    <dgm:pt modelId="{AF9DD8D1-641C-4148-8663-3B483C209472}" type="pres">
      <dgm:prSet presAssocID="{11E049DF-4B4E-B147-846B-D5E2C42666A2}" presName="root2" presStyleCnt="0"/>
      <dgm:spPr/>
    </dgm:pt>
    <dgm:pt modelId="{29A21B67-204D-C746-A60F-74762E2247BC}" type="pres">
      <dgm:prSet presAssocID="{11E049DF-4B4E-B147-846B-D5E2C42666A2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D476B-F078-EA41-BDC8-A6170F7168EC}" type="pres">
      <dgm:prSet presAssocID="{11E049DF-4B4E-B147-846B-D5E2C42666A2}" presName="level3hierChild" presStyleCnt="0"/>
      <dgm:spPr/>
    </dgm:pt>
    <dgm:pt modelId="{F1A0C8FB-FEB1-8E48-AF61-9E454144D2B6}" type="pres">
      <dgm:prSet presAssocID="{35AD3E78-6C38-5148-82DF-B347856311E1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0D121788-147A-B54D-9387-289D54823DB3}" type="pres">
      <dgm:prSet presAssocID="{35AD3E78-6C38-5148-82DF-B347856311E1}" presName="connTx" presStyleLbl="parChTrans1D3" presStyleIdx="1" presStyleCnt="8"/>
      <dgm:spPr/>
      <dgm:t>
        <a:bodyPr/>
        <a:lstStyle/>
        <a:p>
          <a:endParaRPr lang="en-US"/>
        </a:p>
      </dgm:t>
    </dgm:pt>
    <dgm:pt modelId="{5CB2366B-627E-D342-BC9C-7C1AB4EFB1DF}" type="pres">
      <dgm:prSet presAssocID="{CF308356-ECD1-9248-8197-4E43BC1E8167}" presName="root2" presStyleCnt="0"/>
      <dgm:spPr/>
    </dgm:pt>
    <dgm:pt modelId="{13FEC29A-6164-934F-B100-DCAC895AC245}" type="pres">
      <dgm:prSet presAssocID="{CF308356-ECD1-9248-8197-4E43BC1E8167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7B403-2453-9045-AE5B-01B6601A3028}" type="pres">
      <dgm:prSet presAssocID="{CF308356-ECD1-9248-8197-4E43BC1E8167}" presName="level3hierChild" presStyleCnt="0"/>
      <dgm:spPr/>
    </dgm:pt>
    <dgm:pt modelId="{7E74D32C-AD0F-2F4C-BFEE-95627ED432AA}" type="pres">
      <dgm:prSet presAssocID="{8475C404-92E4-7F4D-92E9-C862BA9482B1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82F922F-3D81-D140-B24A-B445454EEF74}" type="pres">
      <dgm:prSet presAssocID="{8475C404-92E4-7F4D-92E9-C862BA9482B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A481D4A-997A-5E44-9621-9B18A7DFFFE5}" type="pres">
      <dgm:prSet presAssocID="{907212FA-24CD-D24D-8CB7-62ED77929DF3}" presName="root2" presStyleCnt="0"/>
      <dgm:spPr/>
    </dgm:pt>
    <dgm:pt modelId="{CD051297-7B96-254D-835B-6018FDFBD937}" type="pres">
      <dgm:prSet presAssocID="{907212FA-24CD-D24D-8CB7-62ED77929DF3}" presName="LevelTwoTextNode" presStyleLbl="node2" presStyleIdx="1" presStyleCnt="4" custLinFactNeighborX="-71737" custLinFactNeighborY="-360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65DA1E-1AB6-704A-9C1B-F9AC97C75AA4}" type="pres">
      <dgm:prSet presAssocID="{907212FA-24CD-D24D-8CB7-62ED77929DF3}" presName="level3hierChild" presStyleCnt="0"/>
      <dgm:spPr/>
    </dgm:pt>
    <dgm:pt modelId="{15FE1127-ED26-634D-BE10-0FC4E81AF9CD}" type="pres">
      <dgm:prSet presAssocID="{D3A80A2B-20A1-6D43-96A9-9CF929064D86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1C6125CA-07F7-1A4B-891E-2F127934A2E2}" type="pres">
      <dgm:prSet presAssocID="{D3A80A2B-20A1-6D43-96A9-9CF929064D86}" presName="connTx" presStyleLbl="parChTrans1D3" presStyleIdx="2" presStyleCnt="8"/>
      <dgm:spPr/>
      <dgm:t>
        <a:bodyPr/>
        <a:lstStyle/>
        <a:p>
          <a:endParaRPr lang="en-US"/>
        </a:p>
      </dgm:t>
    </dgm:pt>
    <dgm:pt modelId="{81D29471-8B55-AE47-9DE5-C4A78464BB7A}" type="pres">
      <dgm:prSet presAssocID="{26604231-705C-AA46-8091-941BC74B8981}" presName="root2" presStyleCnt="0"/>
      <dgm:spPr/>
    </dgm:pt>
    <dgm:pt modelId="{9C79A9D9-D2C8-A441-9E53-C774F7242A88}" type="pres">
      <dgm:prSet presAssocID="{26604231-705C-AA46-8091-941BC74B8981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36867E-494E-974C-A4C7-95587A436F97}" type="pres">
      <dgm:prSet presAssocID="{26604231-705C-AA46-8091-941BC74B8981}" presName="level3hierChild" presStyleCnt="0"/>
      <dgm:spPr/>
    </dgm:pt>
    <dgm:pt modelId="{78AF4A16-69F6-8B45-B4C4-C80CE05F3A3C}" type="pres">
      <dgm:prSet presAssocID="{CAEA90AB-F814-4C4D-8627-5992E9DDF07E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8A776E4B-3FAE-6A46-B4BE-CC0C02D40331}" type="pres">
      <dgm:prSet presAssocID="{CAEA90AB-F814-4C4D-8627-5992E9DDF07E}" presName="connTx" presStyleLbl="parChTrans1D3" presStyleIdx="3" presStyleCnt="8"/>
      <dgm:spPr/>
      <dgm:t>
        <a:bodyPr/>
        <a:lstStyle/>
        <a:p>
          <a:endParaRPr lang="en-US"/>
        </a:p>
      </dgm:t>
    </dgm:pt>
    <dgm:pt modelId="{E193A9D7-3CA2-AD41-83FD-E52A618F7A03}" type="pres">
      <dgm:prSet presAssocID="{264E61D0-4FA0-3148-8628-14017F5B97D9}" presName="root2" presStyleCnt="0"/>
      <dgm:spPr/>
    </dgm:pt>
    <dgm:pt modelId="{A4195D98-1948-7B4E-A4F7-16905F8F494E}" type="pres">
      <dgm:prSet presAssocID="{264E61D0-4FA0-3148-8628-14017F5B97D9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F10BF-8F57-1149-A4F3-58165F78AF98}" type="pres">
      <dgm:prSet presAssocID="{264E61D0-4FA0-3148-8628-14017F5B97D9}" presName="level3hierChild" presStyleCnt="0"/>
      <dgm:spPr/>
    </dgm:pt>
    <dgm:pt modelId="{69C43997-7C02-464E-9759-8DFF3B0B7C4F}" type="pres">
      <dgm:prSet presAssocID="{B9BA01A2-675D-3A46-95A9-E92BC3FFFAFE}" presName="root1" presStyleCnt="0"/>
      <dgm:spPr/>
    </dgm:pt>
    <dgm:pt modelId="{C41796F0-DD26-134E-BDAE-259D2F3481F0}" type="pres">
      <dgm:prSet presAssocID="{B9BA01A2-675D-3A46-95A9-E92BC3FFFAFE}" presName="LevelOneTextNode" presStyleLbl="node0" presStyleIdx="1" presStyleCnt="2" custLinFactX="-54583" custLinFactNeighborX="-100000" custLinFactNeighborY="5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17EFC-741B-8C46-A82C-F0F1CD8894CE}" type="pres">
      <dgm:prSet presAssocID="{B9BA01A2-675D-3A46-95A9-E92BC3FFFAFE}" presName="level2hierChild" presStyleCnt="0"/>
      <dgm:spPr/>
    </dgm:pt>
    <dgm:pt modelId="{86523674-C98B-9C44-BCAD-6A4C2EC28101}" type="pres">
      <dgm:prSet presAssocID="{067F91F0-1E4E-934D-9694-7BFB24335955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B8F8587-6D0C-CC4D-9AAA-993AB17F3D8F}" type="pres">
      <dgm:prSet presAssocID="{067F91F0-1E4E-934D-9694-7BFB2433595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5B99B6F-C0F1-3045-AFBE-1AF512527471}" type="pres">
      <dgm:prSet presAssocID="{F40387F4-0B33-EB42-A71D-7A085A9AF79F}" presName="root2" presStyleCnt="0"/>
      <dgm:spPr/>
    </dgm:pt>
    <dgm:pt modelId="{C9C3FBEC-696C-494D-8EAE-F72BB4FAFB45}" type="pres">
      <dgm:prSet presAssocID="{F40387F4-0B33-EB42-A71D-7A085A9AF79F}" presName="LevelTwoTextNode" presStyleLbl="node2" presStyleIdx="2" presStyleCnt="4" custLinFactNeighborX="-71737" custLinFactNeighborY="-135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447E2-1ED9-6640-90CA-8AF093A62F86}" type="pres">
      <dgm:prSet presAssocID="{F40387F4-0B33-EB42-A71D-7A085A9AF79F}" presName="level3hierChild" presStyleCnt="0"/>
      <dgm:spPr/>
    </dgm:pt>
    <dgm:pt modelId="{50DD2092-4E81-0D44-99A5-CD5381EE3DCF}" type="pres">
      <dgm:prSet presAssocID="{F660E297-CECF-034E-8F59-4A7CCE08967D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8462134B-D856-504F-991D-9F015CBE8777}" type="pres">
      <dgm:prSet presAssocID="{F660E297-CECF-034E-8F59-4A7CCE08967D}" presName="connTx" presStyleLbl="parChTrans1D3" presStyleIdx="4" presStyleCnt="8"/>
      <dgm:spPr/>
      <dgm:t>
        <a:bodyPr/>
        <a:lstStyle/>
        <a:p>
          <a:endParaRPr lang="en-US"/>
        </a:p>
      </dgm:t>
    </dgm:pt>
    <dgm:pt modelId="{1C0CB686-93F1-5040-8F80-6C6CBB382710}" type="pres">
      <dgm:prSet presAssocID="{70B99C8D-9978-154C-AB77-4FAA339A9980}" presName="root2" presStyleCnt="0"/>
      <dgm:spPr/>
    </dgm:pt>
    <dgm:pt modelId="{E7556944-003D-A243-8692-E7986C077A6D}" type="pres">
      <dgm:prSet presAssocID="{70B99C8D-9978-154C-AB77-4FAA339A9980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2DFC3-B9F7-E44C-8E2C-15C0DF5D8880}" type="pres">
      <dgm:prSet presAssocID="{70B99C8D-9978-154C-AB77-4FAA339A9980}" presName="level3hierChild" presStyleCnt="0"/>
      <dgm:spPr/>
    </dgm:pt>
    <dgm:pt modelId="{2B57E3EB-3135-FE44-AFF6-2393E8541729}" type="pres">
      <dgm:prSet presAssocID="{CD353386-67F1-6D4B-AE33-328D159DBCC7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22968F8D-9D3B-FF45-A30D-5366CD12A367}" type="pres">
      <dgm:prSet presAssocID="{CD353386-67F1-6D4B-AE33-328D159DBCC7}" presName="connTx" presStyleLbl="parChTrans1D3" presStyleIdx="5" presStyleCnt="8"/>
      <dgm:spPr/>
      <dgm:t>
        <a:bodyPr/>
        <a:lstStyle/>
        <a:p>
          <a:endParaRPr lang="en-US"/>
        </a:p>
      </dgm:t>
    </dgm:pt>
    <dgm:pt modelId="{4A8638B7-CF34-F24C-AC2A-BC5E1523E911}" type="pres">
      <dgm:prSet presAssocID="{CCB6AC84-4CAA-EC4D-B21C-359E86C7E1E8}" presName="root2" presStyleCnt="0"/>
      <dgm:spPr/>
    </dgm:pt>
    <dgm:pt modelId="{0A83E05F-9D5B-CE4E-A022-C4BF438ECFE9}" type="pres">
      <dgm:prSet presAssocID="{CCB6AC84-4CAA-EC4D-B21C-359E86C7E1E8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199D0-5A00-CF47-B380-9F7571619090}" type="pres">
      <dgm:prSet presAssocID="{CCB6AC84-4CAA-EC4D-B21C-359E86C7E1E8}" presName="level3hierChild" presStyleCnt="0"/>
      <dgm:spPr/>
    </dgm:pt>
    <dgm:pt modelId="{EA676F09-65C6-2347-8353-39003C26A2ED}" type="pres">
      <dgm:prSet presAssocID="{E56C9370-1761-E94E-A991-913BA5CBEC9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1CF597A-4DED-E244-B22F-9AFEB7E9C91B}" type="pres">
      <dgm:prSet presAssocID="{E56C9370-1761-E94E-A991-913BA5CBEC9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942EF15-BA22-354F-9D88-97527EAA8051}" type="pres">
      <dgm:prSet presAssocID="{581146E8-2E4F-8042-988E-E295013AF245}" presName="root2" presStyleCnt="0"/>
      <dgm:spPr/>
    </dgm:pt>
    <dgm:pt modelId="{38F4CC4E-B1B7-E94F-AE28-518976220A45}" type="pres">
      <dgm:prSet presAssocID="{581146E8-2E4F-8042-988E-E295013AF245}" presName="LevelTwoTextNode" presStyleLbl="node2" presStyleIdx="3" presStyleCnt="4" custLinFactNeighborX="-71737" custLinFactNeighborY="-5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F58BE-8E7B-7547-885D-F8ECE6C026EA}" type="pres">
      <dgm:prSet presAssocID="{581146E8-2E4F-8042-988E-E295013AF245}" presName="level3hierChild" presStyleCnt="0"/>
      <dgm:spPr/>
    </dgm:pt>
    <dgm:pt modelId="{A77225A0-540A-7040-8BB7-1C8E393F1C83}" type="pres">
      <dgm:prSet presAssocID="{E8F0D386-A151-814D-9113-1DD5BCD545E0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29C152D8-D734-6044-99BA-83FE3A6E6D73}" type="pres">
      <dgm:prSet presAssocID="{E8F0D386-A151-814D-9113-1DD5BCD545E0}" presName="connTx" presStyleLbl="parChTrans1D3" presStyleIdx="6" presStyleCnt="8"/>
      <dgm:spPr/>
      <dgm:t>
        <a:bodyPr/>
        <a:lstStyle/>
        <a:p>
          <a:endParaRPr lang="en-US"/>
        </a:p>
      </dgm:t>
    </dgm:pt>
    <dgm:pt modelId="{8D828D85-7E1E-9443-AF8C-3B2DC0348A40}" type="pres">
      <dgm:prSet presAssocID="{BEAC42BF-1895-F445-8246-AB71CE0454FD}" presName="root2" presStyleCnt="0"/>
      <dgm:spPr/>
    </dgm:pt>
    <dgm:pt modelId="{CDBD0783-A5FE-8B49-8BFE-88B584185C93}" type="pres">
      <dgm:prSet presAssocID="{BEAC42BF-1895-F445-8246-AB71CE0454FD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763B01-314F-2345-B588-9556C5752880}" type="pres">
      <dgm:prSet presAssocID="{BEAC42BF-1895-F445-8246-AB71CE0454FD}" presName="level3hierChild" presStyleCnt="0"/>
      <dgm:spPr/>
    </dgm:pt>
    <dgm:pt modelId="{978DD854-4039-4041-BFF7-7CDC84567E8C}" type="pres">
      <dgm:prSet presAssocID="{2126A8F7-5DD2-B446-8E86-A97EF46C5B70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A03D65A6-3E60-E641-A17E-3DA0A4A1ACF0}" type="pres">
      <dgm:prSet presAssocID="{2126A8F7-5DD2-B446-8E86-A97EF46C5B70}" presName="connTx" presStyleLbl="parChTrans1D3" presStyleIdx="7" presStyleCnt="8"/>
      <dgm:spPr/>
      <dgm:t>
        <a:bodyPr/>
        <a:lstStyle/>
        <a:p>
          <a:endParaRPr lang="en-US"/>
        </a:p>
      </dgm:t>
    </dgm:pt>
    <dgm:pt modelId="{60FB77C1-805C-0446-ABA6-679F2B34257B}" type="pres">
      <dgm:prSet presAssocID="{A43163EC-DF7E-2E4E-AC38-1B0C665E2822}" presName="root2" presStyleCnt="0"/>
      <dgm:spPr/>
    </dgm:pt>
    <dgm:pt modelId="{80C0E814-9F9E-F340-9B4C-361847EC3352}" type="pres">
      <dgm:prSet presAssocID="{A43163EC-DF7E-2E4E-AC38-1B0C665E2822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9AF880-9F83-114B-BD2D-E3A596EE48C3}" type="pres">
      <dgm:prSet presAssocID="{A43163EC-DF7E-2E4E-AC38-1B0C665E2822}" presName="level3hierChild" presStyleCnt="0"/>
      <dgm:spPr/>
    </dgm:pt>
  </dgm:ptLst>
  <dgm:cxnLst>
    <dgm:cxn modelId="{60E5C1BD-1B56-A942-B5E1-FFA5F3F26F5E}" srcId="{5365034E-9D93-EE4F-A5ED-2B9D39A50E16}" destId="{907212FA-24CD-D24D-8CB7-62ED77929DF3}" srcOrd="1" destOrd="0" parTransId="{8475C404-92E4-7F4D-92E9-C862BA9482B1}" sibTransId="{80A1BBBA-1EBC-E74D-BA42-F616B7B6E4A7}"/>
    <dgm:cxn modelId="{96FBC058-76B3-9F49-B25D-71C14752CDC5}" type="presOf" srcId="{264E61D0-4FA0-3148-8628-14017F5B97D9}" destId="{A4195D98-1948-7B4E-A4F7-16905F8F494E}" srcOrd="0" destOrd="0" presId="urn:microsoft.com/office/officeart/2005/8/layout/hierarchy2"/>
    <dgm:cxn modelId="{8A892978-5F25-C84D-BCBF-CDDFF4FC6727}" type="presOf" srcId="{067F91F0-1E4E-934D-9694-7BFB24335955}" destId="{4B8F8587-6D0C-CC4D-9AAA-993AB17F3D8F}" srcOrd="1" destOrd="0" presId="urn:microsoft.com/office/officeart/2005/8/layout/hierarchy2"/>
    <dgm:cxn modelId="{AF3AF5E8-66B3-F94F-88D3-90AC0FA82F18}" type="presOf" srcId="{D3A80A2B-20A1-6D43-96A9-9CF929064D86}" destId="{15FE1127-ED26-634D-BE10-0FC4E81AF9CD}" srcOrd="0" destOrd="0" presId="urn:microsoft.com/office/officeart/2005/8/layout/hierarchy2"/>
    <dgm:cxn modelId="{89D15144-D9A0-FB43-986B-B80B51A16480}" type="presOf" srcId="{35AD3E78-6C38-5148-82DF-B347856311E1}" destId="{0D121788-147A-B54D-9387-289D54823DB3}" srcOrd="1" destOrd="0" presId="urn:microsoft.com/office/officeart/2005/8/layout/hierarchy2"/>
    <dgm:cxn modelId="{84880652-4C29-9447-B403-C40517D49817}" type="presOf" srcId="{8475C404-92E4-7F4D-92E9-C862BA9482B1}" destId="{7E74D32C-AD0F-2F4C-BFEE-95627ED432AA}" srcOrd="0" destOrd="0" presId="urn:microsoft.com/office/officeart/2005/8/layout/hierarchy2"/>
    <dgm:cxn modelId="{BD14DC00-6DC1-A340-987C-B9E589B17880}" type="presOf" srcId="{A43163EC-DF7E-2E4E-AC38-1B0C665E2822}" destId="{80C0E814-9F9E-F340-9B4C-361847EC3352}" srcOrd="0" destOrd="0" presId="urn:microsoft.com/office/officeart/2005/8/layout/hierarchy2"/>
    <dgm:cxn modelId="{81851EA2-6C7B-ED47-90A7-1BF08BA7EC76}" type="presOf" srcId="{04153C0C-B98E-894E-BB25-B8A20505DBDD}" destId="{BC0CA47A-AFB9-484F-BEA3-E4BEC6365136}" srcOrd="1" destOrd="0" presId="urn:microsoft.com/office/officeart/2005/8/layout/hierarchy2"/>
    <dgm:cxn modelId="{9EEFBF3B-8823-254C-BFED-6CAF64F41118}" srcId="{F40387F4-0B33-EB42-A71D-7A085A9AF79F}" destId="{CCB6AC84-4CAA-EC4D-B21C-359E86C7E1E8}" srcOrd="1" destOrd="0" parTransId="{CD353386-67F1-6D4B-AE33-328D159DBCC7}" sibTransId="{329A229D-EDA3-CA4C-B25F-651267D323B7}"/>
    <dgm:cxn modelId="{98B11B5A-B409-8444-A813-E0E74EC08837}" type="presOf" srcId="{581146E8-2E4F-8042-988E-E295013AF245}" destId="{38F4CC4E-B1B7-E94F-AE28-518976220A45}" srcOrd="0" destOrd="0" presId="urn:microsoft.com/office/officeart/2005/8/layout/hierarchy2"/>
    <dgm:cxn modelId="{06402CC8-24A2-564A-A865-ED73D9801324}" type="presOf" srcId="{EDD828E2-5CEA-8047-9904-4E1E7E8B2820}" destId="{E1F7888E-AE99-BA4D-92A8-59814BD7D9F0}" srcOrd="1" destOrd="0" presId="urn:microsoft.com/office/officeart/2005/8/layout/hierarchy2"/>
    <dgm:cxn modelId="{39719E4C-63AF-764A-982A-0F939B0F85A0}" type="presOf" srcId="{EDD828E2-5CEA-8047-9904-4E1E7E8B2820}" destId="{DB3A292D-2111-F445-BFB3-F9A6568B6B50}" srcOrd="0" destOrd="0" presId="urn:microsoft.com/office/officeart/2005/8/layout/hierarchy2"/>
    <dgm:cxn modelId="{6CB3A4F1-5BFC-F448-A579-4B130AE31319}" srcId="{8137E475-58F3-674A-8D11-DB8829000346}" destId="{CF308356-ECD1-9248-8197-4E43BC1E8167}" srcOrd="1" destOrd="0" parTransId="{35AD3E78-6C38-5148-82DF-B347856311E1}" sibTransId="{AB4F1CB4-C9C9-6D45-9B6F-901DDF7C8490}"/>
    <dgm:cxn modelId="{6984747B-8A1B-E646-BD74-FC4FE8C6B8E3}" type="presOf" srcId="{BEAC42BF-1895-F445-8246-AB71CE0454FD}" destId="{CDBD0783-A5FE-8B49-8BFE-88B584185C93}" srcOrd="0" destOrd="0" presId="urn:microsoft.com/office/officeart/2005/8/layout/hierarchy2"/>
    <dgm:cxn modelId="{4AF94219-497B-0546-9962-38BD8FEC712D}" type="presOf" srcId="{11E049DF-4B4E-B147-846B-D5E2C42666A2}" destId="{29A21B67-204D-C746-A60F-74762E2247BC}" srcOrd="0" destOrd="0" presId="urn:microsoft.com/office/officeart/2005/8/layout/hierarchy2"/>
    <dgm:cxn modelId="{78A7CFC6-2D39-6447-8BF8-5D2B55FC7193}" type="presOf" srcId="{2126A8F7-5DD2-B446-8E86-A97EF46C5B70}" destId="{978DD854-4039-4041-BFF7-7CDC84567E8C}" srcOrd="0" destOrd="0" presId="urn:microsoft.com/office/officeart/2005/8/layout/hierarchy2"/>
    <dgm:cxn modelId="{36C8C725-925D-8E4C-A297-C9BF71273254}" type="presOf" srcId="{8475C404-92E4-7F4D-92E9-C862BA9482B1}" destId="{782F922F-3D81-D140-B24A-B445454EEF74}" srcOrd="1" destOrd="0" presId="urn:microsoft.com/office/officeart/2005/8/layout/hierarchy2"/>
    <dgm:cxn modelId="{38C5824C-8B05-744B-AC70-70996C35D212}" type="presOf" srcId="{CCB6AC84-4CAA-EC4D-B21C-359E86C7E1E8}" destId="{0A83E05F-9D5B-CE4E-A022-C4BF438ECFE9}" srcOrd="0" destOrd="0" presId="urn:microsoft.com/office/officeart/2005/8/layout/hierarchy2"/>
    <dgm:cxn modelId="{A91C25C0-F63F-EE41-8501-4AE6C4CBED8B}" type="presOf" srcId="{CF308356-ECD1-9248-8197-4E43BC1E8167}" destId="{13FEC29A-6164-934F-B100-DCAC895AC245}" srcOrd="0" destOrd="0" presId="urn:microsoft.com/office/officeart/2005/8/layout/hierarchy2"/>
    <dgm:cxn modelId="{C7B88733-3457-0646-89D9-5C8BF7C8BC58}" srcId="{8137E475-58F3-674A-8D11-DB8829000346}" destId="{11E049DF-4B4E-B147-846B-D5E2C42666A2}" srcOrd="0" destOrd="0" parTransId="{EDD828E2-5CEA-8047-9904-4E1E7E8B2820}" sibTransId="{CCF44508-F9A0-3F4D-A7B8-67116FDE2447}"/>
    <dgm:cxn modelId="{FFEFA1FC-E936-2149-A127-793532A0E635}" srcId="{BF84986F-1652-474F-B97D-BCA5C566DA61}" destId="{5365034E-9D93-EE4F-A5ED-2B9D39A50E16}" srcOrd="0" destOrd="0" parTransId="{71261380-6934-8B47-9A15-B38B62713779}" sibTransId="{EA26F534-D877-734C-9272-8089C835B288}"/>
    <dgm:cxn modelId="{1D488019-EC5F-5741-AD09-1EC74247926F}" type="presOf" srcId="{907212FA-24CD-D24D-8CB7-62ED77929DF3}" destId="{CD051297-7B96-254D-835B-6018FDFBD937}" srcOrd="0" destOrd="0" presId="urn:microsoft.com/office/officeart/2005/8/layout/hierarchy2"/>
    <dgm:cxn modelId="{7E561F50-3642-7D4E-A51D-3BADDF920C7D}" srcId="{581146E8-2E4F-8042-988E-E295013AF245}" destId="{A43163EC-DF7E-2E4E-AC38-1B0C665E2822}" srcOrd="1" destOrd="0" parTransId="{2126A8F7-5DD2-B446-8E86-A97EF46C5B70}" sibTransId="{A2E5F51C-3402-A743-B959-FB512861B375}"/>
    <dgm:cxn modelId="{BEA7B8A2-5B04-9C4E-9410-9B2F44AB25D0}" srcId="{B9BA01A2-675D-3A46-95A9-E92BC3FFFAFE}" destId="{581146E8-2E4F-8042-988E-E295013AF245}" srcOrd="1" destOrd="0" parTransId="{E56C9370-1761-E94E-A991-913BA5CBEC93}" sibTransId="{6FA08428-338B-3D4E-9E0C-80FE9BF6A005}"/>
    <dgm:cxn modelId="{EA4642BA-5E6C-4944-B5D0-A0E629774B76}" type="presOf" srcId="{04153C0C-B98E-894E-BB25-B8A20505DBDD}" destId="{6413139F-E945-AF48-8AF1-435912D164D7}" srcOrd="0" destOrd="0" presId="urn:microsoft.com/office/officeart/2005/8/layout/hierarchy2"/>
    <dgm:cxn modelId="{77DD588A-B1E0-174D-9D08-58EB261FBC55}" type="presOf" srcId="{CAEA90AB-F814-4C4D-8627-5992E9DDF07E}" destId="{8A776E4B-3FAE-6A46-B4BE-CC0C02D40331}" srcOrd="1" destOrd="0" presId="urn:microsoft.com/office/officeart/2005/8/layout/hierarchy2"/>
    <dgm:cxn modelId="{3063BE34-EF1E-8E49-A9F7-20684422D5EE}" type="presOf" srcId="{E56C9370-1761-E94E-A991-913BA5CBEC93}" destId="{EA676F09-65C6-2347-8353-39003C26A2ED}" srcOrd="0" destOrd="0" presId="urn:microsoft.com/office/officeart/2005/8/layout/hierarchy2"/>
    <dgm:cxn modelId="{0C1A4422-A88B-E741-9CAA-0ED0FC72EFAF}" type="presOf" srcId="{067F91F0-1E4E-934D-9694-7BFB24335955}" destId="{86523674-C98B-9C44-BCAD-6A4C2EC28101}" srcOrd="0" destOrd="0" presId="urn:microsoft.com/office/officeart/2005/8/layout/hierarchy2"/>
    <dgm:cxn modelId="{78B4238D-6910-DB49-94D6-FE98793FCBFC}" type="presOf" srcId="{E56C9370-1761-E94E-A991-913BA5CBEC93}" destId="{A1CF597A-4DED-E244-B22F-9AFEB7E9C91B}" srcOrd="1" destOrd="0" presId="urn:microsoft.com/office/officeart/2005/8/layout/hierarchy2"/>
    <dgm:cxn modelId="{85803340-8864-334B-A9CF-40451ED4B711}" srcId="{907212FA-24CD-D24D-8CB7-62ED77929DF3}" destId="{264E61D0-4FA0-3148-8628-14017F5B97D9}" srcOrd="1" destOrd="0" parTransId="{CAEA90AB-F814-4C4D-8627-5992E9DDF07E}" sibTransId="{3FAA5E00-C1A6-F04D-99F5-D6784446DAE9}"/>
    <dgm:cxn modelId="{CAC10FF8-FD9A-AB4D-87A7-4C7FB8B2379E}" type="presOf" srcId="{E8F0D386-A151-814D-9113-1DD5BCD545E0}" destId="{A77225A0-540A-7040-8BB7-1C8E393F1C83}" srcOrd="0" destOrd="0" presId="urn:microsoft.com/office/officeart/2005/8/layout/hierarchy2"/>
    <dgm:cxn modelId="{E7862A33-53C6-5A4C-99E4-9A8FB426291C}" type="presOf" srcId="{2126A8F7-5DD2-B446-8E86-A97EF46C5B70}" destId="{A03D65A6-3E60-E641-A17E-3DA0A4A1ACF0}" srcOrd="1" destOrd="0" presId="urn:microsoft.com/office/officeart/2005/8/layout/hierarchy2"/>
    <dgm:cxn modelId="{8BE65CBC-3650-B24A-AAF9-9E4D9ABA5CD4}" srcId="{F40387F4-0B33-EB42-A71D-7A085A9AF79F}" destId="{70B99C8D-9978-154C-AB77-4FAA339A9980}" srcOrd="0" destOrd="0" parTransId="{F660E297-CECF-034E-8F59-4A7CCE08967D}" sibTransId="{0A1D1FB4-762D-D34C-98F8-C33C3C0287B7}"/>
    <dgm:cxn modelId="{DC3AC619-E1D8-9443-83EF-931C18000209}" type="presOf" srcId="{70B99C8D-9978-154C-AB77-4FAA339A9980}" destId="{E7556944-003D-A243-8692-E7986C077A6D}" srcOrd="0" destOrd="0" presId="urn:microsoft.com/office/officeart/2005/8/layout/hierarchy2"/>
    <dgm:cxn modelId="{6013935F-4984-3645-87E8-DDCEF2A8AFB2}" type="presOf" srcId="{F660E297-CECF-034E-8F59-4A7CCE08967D}" destId="{50DD2092-4E81-0D44-99A5-CD5381EE3DCF}" srcOrd="0" destOrd="0" presId="urn:microsoft.com/office/officeart/2005/8/layout/hierarchy2"/>
    <dgm:cxn modelId="{F34D13DA-D93A-264F-8D93-41C9C0ED4F12}" type="presOf" srcId="{BF84986F-1652-474F-B97D-BCA5C566DA61}" destId="{988B08A0-2EF0-D44B-85F6-51E97A155D52}" srcOrd="0" destOrd="0" presId="urn:microsoft.com/office/officeart/2005/8/layout/hierarchy2"/>
    <dgm:cxn modelId="{E278D4CA-5AD5-CF4F-A49A-77E24A565234}" srcId="{BF84986F-1652-474F-B97D-BCA5C566DA61}" destId="{B9BA01A2-675D-3A46-95A9-E92BC3FFFAFE}" srcOrd="1" destOrd="0" parTransId="{FF3D9C4E-F68E-C84D-8210-C21B105EFE78}" sibTransId="{0AA6BE7C-4D7D-EF4E-92A1-9DF57499C27F}"/>
    <dgm:cxn modelId="{B32CF1E9-3503-0049-835C-9C1B184DDC6C}" type="presOf" srcId="{F40387F4-0B33-EB42-A71D-7A085A9AF79F}" destId="{C9C3FBEC-696C-494D-8EAE-F72BB4FAFB45}" srcOrd="0" destOrd="0" presId="urn:microsoft.com/office/officeart/2005/8/layout/hierarchy2"/>
    <dgm:cxn modelId="{9240CC8C-414A-A64F-82AC-C2ED7F92CDC2}" type="presOf" srcId="{CD353386-67F1-6D4B-AE33-328D159DBCC7}" destId="{2B57E3EB-3135-FE44-AFF6-2393E8541729}" srcOrd="0" destOrd="0" presId="urn:microsoft.com/office/officeart/2005/8/layout/hierarchy2"/>
    <dgm:cxn modelId="{C1031303-4677-3E48-AFCE-7F6EFDDE61E0}" type="presOf" srcId="{CAEA90AB-F814-4C4D-8627-5992E9DDF07E}" destId="{78AF4A16-69F6-8B45-B4C4-C80CE05F3A3C}" srcOrd="0" destOrd="0" presId="urn:microsoft.com/office/officeart/2005/8/layout/hierarchy2"/>
    <dgm:cxn modelId="{6453E81E-8FD1-6940-8F4E-6B029B9FB7C1}" srcId="{907212FA-24CD-D24D-8CB7-62ED77929DF3}" destId="{26604231-705C-AA46-8091-941BC74B8981}" srcOrd="0" destOrd="0" parTransId="{D3A80A2B-20A1-6D43-96A9-9CF929064D86}" sibTransId="{640CCA18-BD50-D044-9A84-60808DE3E273}"/>
    <dgm:cxn modelId="{A703F7FD-D67A-0041-9F37-01B74812721B}" type="presOf" srcId="{26604231-705C-AA46-8091-941BC74B8981}" destId="{9C79A9D9-D2C8-A441-9E53-C774F7242A88}" srcOrd="0" destOrd="0" presId="urn:microsoft.com/office/officeart/2005/8/layout/hierarchy2"/>
    <dgm:cxn modelId="{F3920E12-D88B-7E4A-B614-724E37A4FF83}" type="presOf" srcId="{5365034E-9D93-EE4F-A5ED-2B9D39A50E16}" destId="{308B853E-CC04-744E-AEF8-30B8912A5E02}" srcOrd="0" destOrd="0" presId="urn:microsoft.com/office/officeart/2005/8/layout/hierarchy2"/>
    <dgm:cxn modelId="{7B9062F9-8891-FF41-9402-D77FF877851A}" type="presOf" srcId="{8137E475-58F3-674A-8D11-DB8829000346}" destId="{39EB94FB-B911-B347-8A6B-D90902FFDF91}" srcOrd="0" destOrd="0" presId="urn:microsoft.com/office/officeart/2005/8/layout/hierarchy2"/>
    <dgm:cxn modelId="{F25B2109-052F-384D-B154-0A5E651604D1}" type="presOf" srcId="{D3A80A2B-20A1-6D43-96A9-9CF929064D86}" destId="{1C6125CA-07F7-1A4B-891E-2F127934A2E2}" srcOrd="1" destOrd="0" presId="urn:microsoft.com/office/officeart/2005/8/layout/hierarchy2"/>
    <dgm:cxn modelId="{5D3E64A3-AF8B-E540-ABDE-DC87525801D2}" type="presOf" srcId="{E8F0D386-A151-814D-9113-1DD5BCD545E0}" destId="{29C152D8-D734-6044-99BA-83FE3A6E6D73}" srcOrd="1" destOrd="0" presId="urn:microsoft.com/office/officeart/2005/8/layout/hierarchy2"/>
    <dgm:cxn modelId="{9E853D83-1DF0-8340-9A95-5BD2794751BE}" type="presOf" srcId="{35AD3E78-6C38-5148-82DF-B347856311E1}" destId="{F1A0C8FB-FEB1-8E48-AF61-9E454144D2B6}" srcOrd="0" destOrd="0" presId="urn:microsoft.com/office/officeart/2005/8/layout/hierarchy2"/>
    <dgm:cxn modelId="{13D23441-3F5C-E447-9028-B8F61D279E57}" srcId="{5365034E-9D93-EE4F-A5ED-2B9D39A50E16}" destId="{8137E475-58F3-674A-8D11-DB8829000346}" srcOrd="0" destOrd="0" parTransId="{04153C0C-B98E-894E-BB25-B8A20505DBDD}" sibTransId="{DAA03720-CC7B-9347-87F7-392636801608}"/>
    <dgm:cxn modelId="{DDF8A9FD-321F-434A-B853-72C2BA280270}" srcId="{B9BA01A2-675D-3A46-95A9-E92BC3FFFAFE}" destId="{F40387F4-0B33-EB42-A71D-7A085A9AF79F}" srcOrd="0" destOrd="0" parTransId="{067F91F0-1E4E-934D-9694-7BFB24335955}" sibTransId="{1C99D85C-DFE0-034F-85A3-A2465EAE3E5C}"/>
    <dgm:cxn modelId="{524758FE-3508-F84A-9D1A-A1EC7F2BF04E}" type="presOf" srcId="{B9BA01A2-675D-3A46-95A9-E92BC3FFFAFE}" destId="{C41796F0-DD26-134E-BDAE-259D2F3481F0}" srcOrd="0" destOrd="0" presId="urn:microsoft.com/office/officeart/2005/8/layout/hierarchy2"/>
    <dgm:cxn modelId="{7DA3B6CD-BF93-8B4D-9A1F-24D037C7C8D1}" type="presOf" srcId="{CD353386-67F1-6D4B-AE33-328D159DBCC7}" destId="{22968F8D-9D3B-FF45-A30D-5366CD12A367}" srcOrd="1" destOrd="0" presId="urn:microsoft.com/office/officeart/2005/8/layout/hierarchy2"/>
    <dgm:cxn modelId="{C0F64DAE-7A4F-AF49-9619-8260D48B6DA1}" srcId="{581146E8-2E4F-8042-988E-E295013AF245}" destId="{BEAC42BF-1895-F445-8246-AB71CE0454FD}" srcOrd="0" destOrd="0" parTransId="{E8F0D386-A151-814D-9113-1DD5BCD545E0}" sibTransId="{678F6194-5DD2-C74F-A7F0-29B6BAD6CA2D}"/>
    <dgm:cxn modelId="{9EA8A2CF-801B-CC42-9871-ABF455C25F0F}" type="presOf" srcId="{F660E297-CECF-034E-8F59-4A7CCE08967D}" destId="{8462134B-D856-504F-991D-9F015CBE8777}" srcOrd="1" destOrd="0" presId="urn:microsoft.com/office/officeart/2005/8/layout/hierarchy2"/>
    <dgm:cxn modelId="{8EF6094E-EAE2-B14A-855D-9709F4E20D17}" type="presParOf" srcId="{988B08A0-2EF0-D44B-85F6-51E97A155D52}" destId="{E2101F00-CE5A-6245-AFF3-02F8A1E930A3}" srcOrd="0" destOrd="0" presId="urn:microsoft.com/office/officeart/2005/8/layout/hierarchy2"/>
    <dgm:cxn modelId="{8856693F-4E2D-964E-9DAC-C9399C2DB790}" type="presParOf" srcId="{E2101F00-CE5A-6245-AFF3-02F8A1E930A3}" destId="{308B853E-CC04-744E-AEF8-30B8912A5E02}" srcOrd="0" destOrd="0" presId="urn:microsoft.com/office/officeart/2005/8/layout/hierarchy2"/>
    <dgm:cxn modelId="{FD1DC414-07D5-AD4F-A748-E8E3E7DE2C27}" type="presParOf" srcId="{E2101F00-CE5A-6245-AFF3-02F8A1E930A3}" destId="{849FFF33-C58E-D346-8C4C-3C408D56EAE8}" srcOrd="1" destOrd="0" presId="urn:microsoft.com/office/officeart/2005/8/layout/hierarchy2"/>
    <dgm:cxn modelId="{790BC5BC-50CA-F749-A7EC-70F7FCD44DA3}" type="presParOf" srcId="{849FFF33-C58E-D346-8C4C-3C408D56EAE8}" destId="{6413139F-E945-AF48-8AF1-435912D164D7}" srcOrd="0" destOrd="0" presId="urn:microsoft.com/office/officeart/2005/8/layout/hierarchy2"/>
    <dgm:cxn modelId="{FF3FCC13-00AC-DD4E-B618-3E0522EBB74E}" type="presParOf" srcId="{6413139F-E945-AF48-8AF1-435912D164D7}" destId="{BC0CA47A-AFB9-484F-BEA3-E4BEC6365136}" srcOrd="0" destOrd="0" presId="urn:microsoft.com/office/officeart/2005/8/layout/hierarchy2"/>
    <dgm:cxn modelId="{1ED7BE52-3F1E-9347-93EC-5EA8200F45B4}" type="presParOf" srcId="{849FFF33-C58E-D346-8C4C-3C408D56EAE8}" destId="{960C7866-D129-C448-A1DD-0EFCA356A0A7}" srcOrd="1" destOrd="0" presId="urn:microsoft.com/office/officeart/2005/8/layout/hierarchy2"/>
    <dgm:cxn modelId="{404A5522-8A53-784C-9785-F91990141D9F}" type="presParOf" srcId="{960C7866-D129-C448-A1DD-0EFCA356A0A7}" destId="{39EB94FB-B911-B347-8A6B-D90902FFDF91}" srcOrd="0" destOrd="0" presId="urn:microsoft.com/office/officeart/2005/8/layout/hierarchy2"/>
    <dgm:cxn modelId="{4C9B0233-A388-7149-9A06-F25048721E9D}" type="presParOf" srcId="{960C7866-D129-C448-A1DD-0EFCA356A0A7}" destId="{BFB021F1-8DF5-284F-AE1D-83BE1D16A6D3}" srcOrd="1" destOrd="0" presId="urn:microsoft.com/office/officeart/2005/8/layout/hierarchy2"/>
    <dgm:cxn modelId="{EA6C356D-C502-954A-85A8-365C07B854FF}" type="presParOf" srcId="{BFB021F1-8DF5-284F-AE1D-83BE1D16A6D3}" destId="{DB3A292D-2111-F445-BFB3-F9A6568B6B50}" srcOrd="0" destOrd="0" presId="urn:microsoft.com/office/officeart/2005/8/layout/hierarchy2"/>
    <dgm:cxn modelId="{3965463E-E99B-8641-BF00-63BDC43A139C}" type="presParOf" srcId="{DB3A292D-2111-F445-BFB3-F9A6568B6B50}" destId="{E1F7888E-AE99-BA4D-92A8-59814BD7D9F0}" srcOrd="0" destOrd="0" presId="urn:microsoft.com/office/officeart/2005/8/layout/hierarchy2"/>
    <dgm:cxn modelId="{36E13C51-8F3A-8740-AD63-A37942D50CC8}" type="presParOf" srcId="{BFB021F1-8DF5-284F-AE1D-83BE1D16A6D3}" destId="{AF9DD8D1-641C-4148-8663-3B483C209472}" srcOrd="1" destOrd="0" presId="urn:microsoft.com/office/officeart/2005/8/layout/hierarchy2"/>
    <dgm:cxn modelId="{99C78440-3CE8-BF4E-AEBF-06705E88DAB7}" type="presParOf" srcId="{AF9DD8D1-641C-4148-8663-3B483C209472}" destId="{29A21B67-204D-C746-A60F-74762E2247BC}" srcOrd="0" destOrd="0" presId="urn:microsoft.com/office/officeart/2005/8/layout/hierarchy2"/>
    <dgm:cxn modelId="{28DB0BEB-FB58-B243-860B-16E5C8938607}" type="presParOf" srcId="{AF9DD8D1-641C-4148-8663-3B483C209472}" destId="{B64D476B-F078-EA41-BDC8-A6170F7168EC}" srcOrd="1" destOrd="0" presId="urn:microsoft.com/office/officeart/2005/8/layout/hierarchy2"/>
    <dgm:cxn modelId="{D908C9FA-AB7B-4E41-8580-3BC8800F83FE}" type="presParOf" srcId="{BFB021F1-8DF5-284F-AE1D-83BE1D16A6D3}" destId="{F1A0C8FB-FEB1-8E48-AF61-9E454144D2B6}" srcOrd="2" destOrd="0" presId="urn:microsoft.com/office/officeart/2005/8/layout/hierarchy2"/>
    <dgm:cxn modelId="{5129575B-5421-F149-9E7F-F6866AF5AAA2}" type="presParOf" srcId="{F1A0C8FB-FEB1-8E48-AF61-9E454144D2B6}" destId="{0D121788-147A-B54D-9387-289D54823DB3}" srcOrd="0" destOrd="0" presId="urn:microsoft.com/office/officeart/2005/8/layout/hierarchy2"/>
    <dgm:cxn modelId="{03D06472-D591-3C45-9CDA-49E1BE99F454}" type="presParOf" srcId="{BFB021F1-8DF5-284F-AE1D-83BE1D16A6D3}" destId="{5CB2366B-627E-D342-BC9C-7C1AB4EFB1DF}" srcOrd="3" destOrd="0" presId="urn:microsoft.com/office/officeart/2005/8/layout/hierarchy2"/>
    <dgm:cxn modelId="{A286C892-884C-084E-A964-41E22A0E2CFE}" type="presParOf" srcId="{5CB2366B-627E-D342-BC9C-7C1AB4EFB1DF}" destId="{13FEC29A-6164-934F-B100-DCAC895AC245}" srcOrd="0" destOrd="0" presId="urn:microsoft.com/office/officeart/2005/8/layout/hierarchy2"/>
    <dgm:cxn modelId="{042EE0C6-22BD-0B42-B1F3-10B9A7295909}" type="presParOf" srcId="{5CB2366B-627E-D342-BC9C-7C1AB4EFB1DF}" destId="{E5D7B403-2453-9045-AE5B-01B6601A3028}" srcOrd="1" destOrd="0" presId="urn:microsoft.com/office/officeart/2005/8/layout/hierarchy2"/>
    <dgm:cxn modelId="{F67931E0-2791-7F40-A357-5F5F8CFF43C8}" type="presParOf" srcId="{849FFF33-C58E-D346-8C4C-3C408D56EAE8}" destId="{7E74D32C-AD0F-2F4C-BFEE-95627ED432AA}" srcOrd="2" destOrd="0" presId="urn:microsoft.com/office/officeart/2005/8/layout/hierarchy2"/>
    <dgm:cxn modelId="{7667B429-3170-804A-A6FA-30418E5ADF12}" type="presParOf" srcId="{7E74D32C-AD0F-2F4C-BFEE-95627ED432AA}" destId="{782F922F-3D81-D140-B24A-B445454EEF74}" srcOrd="0" destOrd="0" presId="urn:microsoft.com/office/officeart/2005/8/layout/hierarchy2"/>
    <dgm:cxn modelId="{6469309B-DCC8-D841-A86D-478D6159B641}" type="presParOf" srcId="{849FFF33-C58E-D346-8C4C-3C408D56EAE8}" destId="{2A481D4A-997A-5E44-9621-9B18A7DFFFE5}" srcOrd="3" destOrd="0" presId="urn:microsoft.com/office/officeart/2005/8/layout/hierarchy2"/>
    <dgm:cxn modelId="{6FADD44D-E7F8-C946-8D68-415009060B3F}" type="presParOf" srcId="{2A481D4A-997A-5E44-9621-9B18A7DFFFE5}" destId="{CD051297-7B96-254D-835B-6018FDFBD937}" srcOrd="0" destOrd="0" presId="urn:microsoft.com/office/officeart/2005/8/layout/hierarchy2"/>
    <dgm:cxn modelId="{454CEFC3-0A36-5442-8E7A-5BE3502C6783}" type="presParOf" srcId="{2A481D4A-997A-5E44-9621-9B18A7DFFFE5}" destId="{8465DA1E-1AB6-704A-9C1B-F9AC97C75AA4}" srcOrd="1" destOrd="0" presId="urn:microsoft.com/office/officeart/2005/8/layout/hierarchy2"/>
    <dgm:cxn modelId="{703B22DE-C801-7F4D-8100-CFC1DAC7CDC0}" type="presParOf" srcId="{8465DA1E-1AB6-704A-9C1B-F9AC97C75AA4}" destId="{15FE1127-ED26-634D-BE10-0FC4E81AF9CD}" srcOrd="0" destOrd="0" presId="urn:microsoft.com/office/officeart/2005/8/layout/hierarchy2"/>
    <dgm:cxn modelId="{EBDBB0F1-B97F-0A44-8136-84A2DD0D007F}" type="presParOf" srcId="{15FE1127-ED26-634D-BE10-0FC4E81AF9CD}" destId="{1C6125CA-07F7-1A4B-891E-2F127934A2E2}" srcOrd="0" destOrd="0" presId="urn:microsoft.com/office/officeart/2005/8/layout/hierarchy2"/>
    <dgm:cxn modelId="{B5FEA267-7B87-D244-AC5D-963F014249DD}" type="presParOf" srcId="{8465DA1E-1AB6-704A-9C1B-F9AC97C75AA4}" destId="{81D29471-8B55-AE47-9DE5-C4A78464BB7A}" srcOrd="1" destOrd="0" presId="urn:microsoft.com/office/officeart/2005/8/layout/hierarchy2"/>
    <dgm:cxn modelId="{0ADCC2AE-A410-324A-8224-F119D1CF34AB}" type="presParOf" srcId="{81D29471-8B55-AE47-9DE5-C4A78464BB7A}" destId="{9C79A9D9-D2C8-A441-9E53-C774F7242A88}" srcOrd="0" destOrd="0" presId="urn:microsoft.com/office/officeart/2005/8/layout/hierarchy2"/>
    <dgm:cxn modelId="{7917EEDC-7FF6-8849-941C-A411CCAFDD3C}" type="presParOf" srcId="{81D29471-8B55-AE47-9DE5-C4A78464BB7A}" destId="{5436867E-494E-974C-A4C7-95587A436F97}" srcOrd="1" destOrd="0" presId="urn:microsoft.com/office/officeart/2005/8/layout/hierarchy2"/>
    <dgm:cxn modelId="{9D07B63D-01AE-4E4A-8451-7C903A6E979E}" type="presParOf" srcId="{8465DA1E-1AB6-704A-9C1B-F9AC97C75AA4}" destId="{78AF4A16-69F6-8B45-B4C4-C80CE05F3A3C}" srcOrd="2" destOrd="0" presId="urn:microsoft.com/office/officeart/2005/8/layout/hierarchy2"/>
    <dgm:cxn modelId="{14DC9B5E-5AD1-A146-A4F4-A847C3B114C7}" type="presParOf" srcId="{78AF4A16-69F6-8B45-B4C4-C80CE05F3A3C}" destId="{8A776E4B-3FAE-6A46-B4BE-CC0C02D40331}" srcOrd="0" destOrd="0" presId="urn:microsoft.com/office/officeart/2005/8/layout/hierarchy2"/>
    <dgm:cxn modelId="{9E83189B-59B3-9F40-AFA1-567EEF7064D1}" type="presParOf" srcId="{8465DA1E-1AB6-704A-9C1B-F9AC97C75AA4}" destId="{E193A9D7-3CA2-AD41-83FD-E52A618F7A03}" srcOrd="3" destOrd="0" presId="urn:microsoft.com/office/officeart/2005/8/layout/hierarchy2"/>
    <dgm:cxn modelId="{D16AA960-2EE0-4E49-AC9C-EB33E8104225}" type="presParOf" srcId="{E193A9D7-3CA2-AD41-83FD-E52A618F7A03}" destId="{A4195D98-1948-7B4E-A4F7-16905F8F494E}" srcOrd="0" destOrd="0" presId="urn:microsoft.com/office/officeart/2005/8/layout/hierarchy2"/>
    <dgm:cxn modelId="{3B089F8E-5720-104C-8662-9B0DD2110C9A}" type="presParOf" srcId="{E193A9D7-3CA2-AD41-83FD-E52A618F7A03}" destId="{000F10BF-8F57-1149-A4F3-58165F78AF98}" srcOrd="1" destOrd="0" presId="urn:microsoft.com/office/officeart/2005/8/layout/hierarchy2"/>
    <dgm:cxn modelId="{901CCB8C-2DD0-0241-820F-09E9D75D0580}" type="presParOf" srcId="{988B08A0-2EF0-D44B-85F6-51E97A155D52}" destId="{69C43997-7C02-464E-9759-8DFF3B0B7C4F}" srcOrd="1" destOrd="0" presId="urn:microsoft.com/office/officeart/2005/8/layout/hierarchy2"/>
    <dgm:cxn modelId="{BC5FBCFD-0E7B-1F4B-908F-8AA01459B690}" type="presParOf" srcId="{69C43997-7C02-464E-9759-8DFF3B0B7C4F}" destId="{C41796F0-DD26-134E-BDAE-259D2F3481F0}" srcOrd="0" destOrd="0" presId="urn:microsoft.com/office/officeart/2005/8/layout/hierarchy2"/>
    <dgm:cxn modelId="{E073083E-D2B1-1D49-8F03-5442045DF98D}" type="presParOf" srcId="{69C43997-7C02-464E-9759-8DFF3B0B7C4F}" destId="{17717EFC-741B-8C46-A82C-F0F1CD8894CE}" srcOrd="1" destOrd="0" presId="urn:microsoft.com/office/officeart/2005/8/layout/hierarchy2"/>
    <dgm:cxn modelId="{89A75512-E588-7B43-8A78-838D92BC1E2C}" type="presParOf" srcId="{17717EFC-741B-8C46-A82C-F0F1CD8894CE}" destId="{86523674-C98B-9C44-BCAD-6A4C2EC28101}" srcOrd="0" destOrd="0" presId="urn:microsoft.com/office/officeart/2005/8/layout/hierarchy2"/>
    <dgm:cxn modelId="{EF2EF4B6-1709-8A4D-9184-F7DF496F5410}" type="presParOf" srcId="{86523674-C98B-9C44-BCAD-6A4C2EC28101}" destId="{4B8F8587-6D0C-CC4D-9AAA-993AB17F3D8F}" srcOrd="0" destOrd="0" presId="urn:microsoft.com/office/officeart/2005/8/layout/hierarchy2"/>
    <dgm:cxn modelId="{0636B85B-FFE5-3F4F-B819-F648A7F71C87}" type="presParOf" srcId="{17717EFC-741B-8C46-A82C-F0F1CD8894CE}" destId="{95B99B6F-C0F1-3045-AFBE-1AF512527471}" srcOrd="1" destOrd="0" presId="urn:microsoft.com/office/officeart/2005/8/layout/hierarchy2"/>
    <dgm:cxn modelId="{EF22547D-2470-5943-8061-7663358EB3C7}" type="presParOf" srcId="{95B99B6F-C0F1-3045-AFBE-1AF512527471}" destId="{C9C3FBEC-696C-494D-8EAE-F72BB4FAFB45}" srcOrd="0" destOrd="0" presId="urn:microsoft.com/office/officeart/2005/8/layout/hierarchy2"/>
    <dgm:cxn modelId="{1BAC0813-08B7-3045-8C40-D03396A14C62}" type="presParOf" srcId="{95B99B6F-C0F1-3045-AFBE-1AF512527471}" destId="{0C5447E2-1ED9-6640-90CA-8AF093A62F86}" srcOrd="1" destOrd="0" presId="urn:microsoft.com/office/officeart/2005/8/layout/hierarchy2"/>
    <dgm:cxn modelId="{7048C3A2-4AD5-6245-A4B2-900F758532C8}" type="presParOf" srcId="{0C5447E2-1ED9-6640-90CA-8AF093A62F86}" destId="{50DD2092-4E81-0D44-99A5-CD5381EE3DCF}" srcOrd="0" destOrd="0" presId="urn:microsoft.com/office/officeart/2005/8/layout/hierarchy2"/>
    <dgm:cxn modelId="{A1EED78E-E3AE-CB44-A367-7147F7378819}" type="presParOf" srcId="{50DD2092-4E81-0D44-99A5-CD5381EE3DCF}" destId="{8462134B-D856-504F-991D-9F015CBE8777}" srcOrd="0" destOrd="0" presId="urn:microsoft.com/office/officeart/2005/8/layout/hierarchy2"/>
    <dgm:cxn modelId="{B98426F2-3B22-E446-99C7-4FBAC6999A41}" type="presParOf" srcId="{0C5447E2-1ED9-6640-90CA-8AF093A62F86}" destId="{1C0CB686-93F1-5040-8F80-6C6CBB382710}" srcOrd="1" destOrd="0" presId="urn:microsoft.com/office/officeart/2005/8/layout/hierarchy2"/>
    <dgm:cxn modelId="{0127133E-CE7B-3A4B-8516-CE2AB98FE9A7}" type="presParOf" srcId="{1C0CB686-93F1-5040-8F80-6C6CBB382710}" destId="{E7556944-003D-A243-8692-E7986C077A6D}" srcOrd="0" destOrd="0" presId="urn:microsoft.com/office/officeart/2005/8/layout/hierarchy2"/>
    <dgm:cxn modelId="{F527824F-777B-764B-B2D3-30DAC01C87FF}" type="presParOf" srcId="{1C0CB686-93F1-5040-8F80-6C6CBB382710}" destId="{94E2DFC3-B9F7-E44C-8E2C-15C0DF5D8880}" srcOrd="1" destOrd="0" presId="urn:microsoft.com/office/officeart/2005/8/layout/hierarchy2"/>
    <dgm:cxn modelId="{B2903F98-FEA2-9441-ABBC-7586DD69C38C}" type="presParOf" srcId="{0C5447E2-1ED9-6640-90CA-8AF093A62F86}" destId="{2B57E3EB-3135-FE44-AFF6-2393E8541729}" srcOrd="2" destOrd="0" presId="urn:microsoft.com/office/officeart/2005/8/layout/hierarchy2"/>
    <dgm:cxn modelId="{3E6ACD2D-D611-BD4D-B5ED-0558220C9C83}" type="presParOf" srcId="{2B57E3EB-3135-FE44-AFF6-2393E8541729}" destId="{22968F8D-9D3B-FF45-A30D-5366CD12A367}" srcOrd="0" destOrd="0" presId="urn:microsoft.com/office/officeart/2005/8/layout/hierarchy2"/>
    <dgm:cxn modelId="{27537BE2-2715-C047-9EF2-74F26839C926}" type="presParOf" srcId="{0C5447E2-1ED9-6640-90CA-8AF093A62F86}" destId="{4A8638B7-CF34-F24C-AC2A-BC5E1523E911}" srcOrd="3" destOrd="0" presId="urn:microsoft.com/office/officeart/2005/8/layout/hierarchy2"/>
    <dgm:cxn modelId="{BB4EFA1E-2318-3649-ADE9-54FEE309E105}" type="presParOf" srcId="{4A8638B7-CF34-F24C-AC2A-BC5E1523E911}" destId="{0A83E05F-9D5B-CE4E-A022-C4BF438ECFE9}" srcOrd="0" destOrd="0" presId="urn:microsoft.com/office/officeart/2005/8/layout/hierarchy2"/>
    <dgm:cxn modelId="{7460DB9D-B736-AD48-9FD5-F646FB2E842B}" type="presParOf" srcId="{4A8638B7-CF34-F24C-AC2A-BC5E1523E911}" destId="{D76199D0-5A00-CF47-B380-9F7571619090}" srcOrd="1" destOrd="0" presId="urn:microsoft.com/office/officeart/2005/8/layout/hierarchy2"/>
    <dgm:cxn modelId="{72FFD522-8F9E-A841-ABA6-C21A505BF975}" type="presParOf" srcId="{17717EFC-741B-8C46-A82C-F0F1CD8894CE}" destId="{EA676F09-65C6-2347-8353-39003C26A2ED}" srcOrd="2" destOrd="0" presId="urn:microsoft.com/office/officeart/2005/8/layout/hierarchy2"/>
    <dgm:cxn modelId="{0CD20190-77E8-5241-8A74-E0D5E2018F9C}" type="presParOf" srcId="{EA676F09-65C6-2347-8353-39003C26A2ED}" destId="{A1CF597A-4DED-E244-B22F-9AFEB7E9C91B}" srcOrd="0" destOrd="0" presId="urn:microsoft.com/office/officeart/2005/8/layout/hierarchy2"/>
    <dgm:cxn modelId="{DE731521-1FDC-604E-B9CA-29FFE1D187AE}" type="presParOf" srcId="{17717EFC-741B-8C46-A82C-F0F1CD8894CE}" destId="{F942EF15-BA22-354F-9D88-97527EAA8051}" srcOrd="3" destOrd="0" presId="urn:microsoft.com/office/officeart/2005/8/layout/hierarchy2"/>
    <dgm:cxn modelId="{97383E89-F317-C646-9A5D-FF3E5A475F6F}" type="presParOf" srcId="{F942EF15-BA22-354F-9D88-97527EAA8051}" destId="{38F4CC4E-B1B7-E94F-AE28-518976220A45}" srcOrd="0" destOrd="0" presId="urn:microsoft.com/office/officeart/2005/8/layout/hierarchy2"/>
    <dgm:cxn modelId="{3C9E1E5C-5AEA-334D-9706-2E1CCD8278BD}" type="presParOf" srcId="{F942EF15-BA22-354F-9D88-97527EAA8051}" destId="{851F58BE-8E7B-7547-885D-F8ECE6C026EA}" srcOrd="1" destOrd="0" presId="urn:microsoft.com/office/officeart/2005/8/layout/hierarchy2"/>
    <dgm:cxn modelId="{4AD9A3BF-1AC7-7842-A363-C5F54EC50F42}" type="presParOf" srcId="{851F58BE-8E7B-7547-885D-F8ECE6C026EA}" destId="{A77225A0-540A-7040-8BB7-1C8E393F1C83}" srcOrd="0" destOrd="0" presId="urn:microsoft.com/office/officeart/2005/8/layout/hierarchy2"/>
    <dgm:cxn modelId="{F861FCFB-DE99-EC4B-A165-26FB07306A7B}" type="presParOf" srcId="{A77225A0-540A-7040-8BB7-1C8E393F1C83}" destId="{29C152D8-D734-6044-99BA-83FE3A6E6D73}" srcOrd="0" destOrd="0" presId="urn:microsoft.com/office/officeart/2005/8/layout/hierarchy2"/>
    <dgm:cxn modelId="{8357D81D-5729-CF44-8513-A6070142F3A0}" type="presParOf" srcId="{851F58BE-8E7B-7547-885D-F8ECE6C026EA}" destId="{8D828D85-7E1E-9443-AF8C-3B2DC0348A40}" srcOrd="1" destOrd="0" presId="urn:microsoft.com/office/officeart/2005/8/layout/hierarchy2"/>
    <dgm:cxn modelId="{BA98C398-4CCE-EB48-9F12-510030DAABE2}" type="presParOf" srcId="{8D828D85-7E1E-9443-AF8C-3B2DC0348A40}" destId="{CDBD0783-A5FE-8B49-8BFE-88B584185C93}" srcOrd="0" destOrd="0" presId="urn:microsoft.com/office/officeart/2005/8/layout/hierarchy2"/>
    <dgm:cxn modelId="{BE1F2E7B-5E80-AF4A-9BB2-29E20BCBE244}" type="presParOf" srcId="{8D828D85-7E1E-9443-AF8C-3B2DC0348A40}" destId="{DD763B01-314F-2345-B588-9556C5752880}" srcOrd="1" destOrd="0" presId="urn:microsoft.com/office/officeart/2005/8/layout/hierarchy2"/>
    <dgm:cxn modelId="{D07E2D3F-CEAF-4948-99E9-3D18308FFBFD}" type="presParOf" srcId="{851F58BE-8E7B-7547-885D-F8ECE6C026EA}" destId="{978DD854-4039-4041-BFF7-7CDC84567E8C}" srcOrd="2" destOrd="0" presId="urn:microsoft.com/office/officeart/2005/8/layout/hierarchy2"/>
    <dgm:cxn modelId="{E57F907C-5FBA-5949-ABE1-AC479D43FEB8}" type="presParOf" srcId="{978DD854-4039-4041-BFF7-7CDC84567E8C}" destId="{A03D65A6-3E60-E641-A17E-3DA0A4A1ACF0}" srcOrd="0" destOrd="0" presId="urn:microsoft.com/office/officeart/2005/8/layout/hierarchy2"/>
    <dgm:cxn modelId="{48A02DA3-F3AB-1448-A210-8EE0E93694EB}" type="presParOf" srcId="{851F58BE-8E7B-7547-885D-F8ECE6C026EA}" destId="{60FB77C1-805C-0446-ABA6-679F2B34257B}" srcOrd="3" destOrd="0" presId="urn:microsoft.com/office/officeart/2005/8/layout/hierarchy2"/>
    <dgm:cxn modelId="{BE0C809D-8063-3246-B48F-46BCFE1AC50D}" type="presParOf" srcId="{60FB77C1-805C-0446-ABA6-679F2B34257B}" destId="{80C0E814-9F9E-F340-9B4C-361847EC3352}" srcOrd="0" destOrd="0" presId="urn:microsoft.com/office/officeart/2005/8/layout/hierarchy2"/>
    <dgm:cxn modelId="{6209740F-3635-B644-B4DB-3DA3C79802F0}" type="presParOf" srcId="{60FB77C1-805C-0446-ABA6-679F2B34257B}" destId="{4C9AF880-9F83-114B-BD2D-E3A596EE48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84986F-1652-474F-B97D-BCA5C566DA61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5034E-9D93-EE4F-A5ED-2B9D39A50E1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71261380-6934-8B47-9A15-B38B62713779}" type="parTrans" cxnId="{FFEFA1FC-E936-2149-A127-793532A0E635}">
      <dgm:prSet/>
      <dgm:spPr/>
      <dgm:t>
        <a:bodyPr/>
        <a:lstStyle/>
        <a:p>
          <a:endParaRPr lang="en-US"/>
        </a:p>
      </dgm:t>
    </dgm:pt>
    <dgm:pt modelId="{EA26F534-D877-734C-9272-8089C835B288}" type="sibTrans" cxnId="{FFEFA1FC-E936-2149-A127-793532A0E635}">
      <dgm:prSet/>
      <dgm:spPr/>
      <dgm:t>
        <a:bodyPr/>
        <a:lstStyle/>
        <a:p>
          <a:endParaRPr lang="en-US"/>
        </a:p>
      </dgm:t>
    </dgm:pt>
    <dgm:pt modelId="{8137E475-58F3-674A-8D11-DB882900034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4153C0C-B98E-894E-BB25-B8A20505DBDD}" type="parTrans" cxnId="{13D23441-3F5C-E447-9028-B8F61D279E57}">
      <dgm:prSet/>
      <dgm:spPr/>
      <dgm:t>
        <a:bodyPr/>
        <a:lstStyle/>
        <a:p>
          <a:endParaRPr lang="en-US"/>
        </a:p>
      </dgm:t>
    </dgm:pt>
    <dgm:pt modelId="{DAA03720-CC7B-9347-87F7-392636801608}" type="sibTrans" cxnId="{13D23441-3F5C-E447-9028-B8F61D279E57}">
      <dgm:prSet/>
      <dgm:spPr/>
      <dgm:t>
        <a:bodyPr/>
        <a:lstStyle/>
        <a:p>
          <a:endParaRPr lang="en-US"/>
        </a:p>
      </dgm:t>
    </dgm:pt>
    <dgm:pt modelId="{11E049DF-4B4E-B147-846B-D5E2C42666A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DD828E2-5CEA-8047-9904-4E1E7E8B2820}" type="parTrans" cxnId="{C7B88733-3457-0646-89D9-5C8BF7C8BC58}">
      <dgm:prSet/>
      <dgm:spPr/>
      <dgm:t>
        <a:bodyPr/>
        <a:lstStyle/>
        <a:p>
          <a:endParaRPr lang="en-US"/>
        </a:p>
      </dgm:t>
    </dgm:pt>
    <dgm:pt modelId="{CCF44508-F9A0-3F4D-A7B8-67116FDE2447}" type="sibTrans" cxnId="{C7B88733-3457-0646-89D9-5C8BF7C8BC58}">
      <dgm:prSet/>
      <dgm:spPr/>
      <dgm:t>
        <a:bodyPr/>
        <a:lstStyle/>
        <a:p>
          <a:endParaRPr lang="en-US"/>
        </a:p>
      </dgm:t>
    </dgm:pt>
    <dgm:pt modelId="{CF308356-ECD1-9248-8197-4E43BC1E816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5AD3E78-6C38-5148-82DF-B347856311E1}" type="parTrans" cxnId="{6CB3A4F1-5BFC-F448-A579-4B130AE31319}">
      <dgm:prSet/>
      <dgm:spPr/>
      <dgm:t>
        <a:bodyPr/>
        <a:lstStyle/>
        <a:p>
          <a:endParaRPr lang="en-US"/>
        </a:p>
      </dgm:t>
    </dgm:pt>
    <dgm:pt modelId="{AB4F1CB4-C9C9-6D45-9B6F-901DDF7C8490}" type="sibTrans" cxnId="{6CB3A4F1-5BFC-F448-A579-4B130AE31319}">
      <dgm:prSet/>
      <dgm:spPr/>
      <dgm:t>
        <a:bodyPr/>
        <a:lstStyle/>
        <a:p>
          <a:endParaRPr lang="en-US"/>
        </a:p>
      </dgm:t>
    </dgm:pt>
    <dgm:pt modelId="{26604231-705C-AA46-8091-941BC74B898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3A80A2B-20A1-6D43-96A9-9CF929064D86}" type="parTrans" cxnId="{6453E81E-8FD1-6940-8F4E-6B029B9FB7C1}">
      <dgm:prSet/>
      <dgm:spPr/>
      <dgm:t>
        <a:bodyPr/>
        <a:lstStyle/>
        <a:p>
          <a:endParaRPr lang="en-US"/>
        </a:p>
      </dgm:t>
    </dgm:pt>
    <dgm:pt modelId="{640CCA18-BD50-D044-9A84-60808DE3E273}" type="sibTrans" cxnId="{6453E81E-8FD1-6940-8F4E-6B029B9FB7C1}">
      <dgm:prSet/>
      <dgm:spPr/>
      <dgm:t>
        <a:bodyPr/>
        <a:lstStyle/>
        <a:p>
          <a:endParaRPr lang="en-US"/>
        </a:p>
      </dgm:t>
    </dgm:pt>
    <dgm:pt modelId="{264E61D0-4FA0-3148-8628-14017F5B97D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AEA90AB-F814-4C4D-8627-5992E9DDF07E}" type="parTrans" cxnId="{85803340-8864-334B-A9CF-40451ED4B71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FAA5E00-C1A6-F04D-99F5-D6784446DAE9}" type="sibTrans" cxnId="{85803340-8864-334B-A9CF-40451ED4B711}">
      <dgm:prSet/>
      <dgm:spPr/>
      <dgm:t>
        <a:bodyPr/>
        <a:lstStyle/>
        <a:p>
          <a:endParaRPr lang="en-US"/>
        </a:p>
      </dgm:t>
    </dgm:pt>
    <dgm:pt modelId="{B9BA01A2-675D-3A46-95A9-E92BC3FFFAF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F3D9C4E-F68E-C84D-8210-C21B105EFE78}" type="parTrans" cxnId="{E278D4CA-5AD5-CF4F-A49A-77E24A565234}">
      <dgm:prSet/>
      <dgm:spPr/>
      <dgm:t>
        <a:bodyPr/>
        <a:lstStyle/>
        <a:p>
          <a:endParaRPr lang="en-US"/>
        </a:p>
      </dgm:t>
    </dgm:pt>
    <dgm:pt modelId="{0AA6BE7C-4D7D-EF4E-92A1-9DF57499C27F}" type="sibTrans" cxnId="{E278D4CA-5AD5-CF4F-A49A-77E24A565234}">
      <dgm:prSet/>
      <dgm:spPr/>
      <dgm:t>
        <a:bodyPr/>
        <a:lstStyle/>
        <a:p>
          <a:endParaRPr lang="en-US"/>
        </a:p>
      </dgm:t>
    </dgm:pt>
    <dgm:pt modelId="{F40387F4-0B33-EB42-A71D-7A085A9AF79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67F91F0-1E4E-934D-9694-7BFB24335955}" type="parTrans" cxnId="{DDF8A9FD-321F-434A-B853-72C2BA280270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1C99D85C-DFE0-034F-85A3-A2465EAE3E5C}" type="sibTrans" cxnId="{DDF8A9FD-321F-434A-B853-72C2BA280270}">
      <dgm:prSet/>
      <dgm:spPr/>
      <dgm:t>
        <a:bodyPr/>
        <a:lstStyle/>
        <a:p>
          <a:endParaRPr lang="en-US"/>
        </a:p>
      </dgm:t>
    </dgm:pt>
    <dgm:pt modelId="{5A4EC27E-15D6-A549-A299-B91CEFB4944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676D8E4-3A7C-374E-8906-37ED46911D71}" type="parTrans" cxnId="{6E8FA237-0640-CE4E-A6D7-F875FDD84F0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F9D8B49-F2F7-184D-A8AD-8C476769734F}" type="sibTrans" cxnId="{6E8FA237-0640-CE4E-A6D7-F875FDD84F04}">
      <dgm:prSet/>
      <dgm:spPr/>
      <dgm:t>
        <a:bodyPr/>
        <a:lstStyle/>
        <a:p>
          <a:endParaRPr lang="en-US"/>
        </a:p>
      </dgm:t>
    </dgm:pt>
    <dgm:pt modelId="{48FABCEC-76C2-9B4D-BCF0-762FDA5C493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0B38D1F-D82D-F84F-BDBC-F422696A983B}" type="parTrans" cxnId="{4634BF1F-BCC9-0947-BC43-E3F4485D036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853A8AB-ECA5-9146-A53E-FEAEA85EB8C8}" type="sibTrans" cxnId="{4634BF1F-BCC9-0947-BC43-E3F4485D036A}">
      <dgm:prSet/>
      <dgm:spPr/>
      <dgm:t>
        <a:bodyPr/>
        <a:lstStyle/>
        <a:p>
          <a:endParaRPr lang="en-US"/>
        </a:p>
      </dgm:t>
    </dgm:pt>
    <dgm:pt modelId="{A2D47475-5189-BF45-9AB4-04BC298398C5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13A9106-C052-244C-92C2-5EF803C04D3F}" type="parTrans" cxnId="{E8B61CB7-7ED3-6F4E-BBA2-936FE88C6663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7145A23F-7DF0-6C40-BD32-71A6D3D74535}" type="sibTrans" cxnId="{E8B61CB7-7ED3-6F4E-BBA2-936FE88C6663}">
      <dgm:prSet/>
      <dgm:spPr/>
      <dgm:t>
        <a:bodyPr/>
        <a:lstStyle/>
        <a:p>
          <a:endParaRPr lang="en-US"/>
        </a:p>
      </dgm:t>
    </dgm:pt>
    <dgm:pt modelId="{09F79C65-C304-E746-B27D-E3C4E801915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16397DB0-F30F-9F4D-911F-78428EE95F6B}" type="parTrans" cxnId="{F7CEE796-76A3-1B49-8A6E-351FEEADE1C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CEF13B58-5E3A-AA4C-9018-EF6465D5CEC7}" type="sibTrans" cxnId="{F7CEE796-76A3-1B49-8A6E-351FEEADE1CD}">
      <dgm:prSet/>
      <dgm:spPr/>
      <dgm:t>
        <a:bodyPr/>
        <a:lstStyle/>
        <a:p>
          <a:endParaRPr lang="en-US"/>
        </a:p>
      </dgm:t>
    </dgm:pt>
    <dgm:pt modelId="{988B08A0-2EF0-D44B-85F6-51E97A155D52}" type="pres">
      <dgm:prSet presAssocID="{BF84986F-1652-474F-B97D-BCA5C566DA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01F00-CE5A-6245-AFF3-02F8A1E930A3}" type="pres">
      <dgm:prSet presAssocID="{5365034E-9D93-EE4F-A5ED-2B9D39A50E16}" presName="root1" presStyleCnt="0"/>
      <dgm:spPr/>
    </dgm:pt>
    <dgm:pt modelId="{308B853E-CC04-744E-AEF8-30B8912A5E02}" type="pres">
      <dgm:prSet presAssocID="{5365034E-9D93-EE4F-A5ED-2B9D39A50E16}" presName="LevelOneTextNode" presStyleLbl="node0" presStyleIdx="0" presStyleCnt="3" custLinFactX="-100000" custLinFactNeighborX="-116399" custLinFactNeighborY="49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9FFF33-C58E-D346-8C4C-3C408D56EAE8}" type="pres">
      <dgm:prSet presAssocID="{5365034E-9D93-EE4F-A5ED-2B9D39A50E16}" presName="level2hierChild" presStyleCnt="0"/>
      <dgm:spPr/>
    </dgm:pt>
    <dgm:pt modelId="{6413139F-E945-AF48-8AF1-435912D164D7}" type="pres">
      <dgm:prSet presAssocID="{04153C0C-B98E-894E-BB25-B8A20505DBDD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BC0CA47A-AFB9-484F-BEA3-E4BEC6365136}" type="pres">
      <dgm:prSet presAssocID="{04153C0C-B98E-894E-BB25-B8A20505DBD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960C7866-D129-C448-A1DD-0EFCA356A0A7}" type="pres">
      <dgm:prSet presAssocID="{8137E475-58F3-674A-8D11-DB8829000346}" presName="root2" presStyleCnt="0"/>
      <dgm:spPr/>
    </dgm:pt>
    <dgm:pt modelId="{39EB94FB-B911-B347-8A6B-D90902FFDF91}" type="pres">
      <dgm:prSet presAssocID="{8137E475-58F3-674A-8D11-DB8829000346}" presName="LevelTwoTextNode" presStyleLbl="node2" presStyleIdx="0" presStyleCnt="9" custLinFactNeighborX="-1104" custLinFactNeighborY="-895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021F1-8DF5-284F-AE1D-83BE1D16A6D3}" type="pres">
      <dgm:prSet presAssocID="{8137E475-58F3-674A-8D11-DB8829000346}" presName="level3hierChild" presStyleCnt="0"/>
      <dgm:spPr/>
    </dgm:pt>
    <dgm:pt modelId="{DB3A292D-2111-F445-BFB3-F9A6568B6B50}" type="pres">
      <dgm:prSet presAssocID="{EDD828E2-5CEA-8047-9904-4E1E7E8B2820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E1F7888E-AE99-BA4D-92A8-59814BD7D9F0}" type="pres">
      <dgm:prSet presAssocID="{EDD828E2-5CEA-8047-9904-4E1E7E8B2820}" presName="connTx" presStyleLbl="parChTrans1D2" presStyleIdx="1" presStyleCnt="9"/>
      <dgm:spPr/>
      <dgm:t>
        <a:bodyPr/>
        <a:lstStyle/>
        <a:p>
          <a:endParaRPr lang="en-US"/>
        </a:p>
      </dgm:t>
    </dgm:pt>
    <dgm:pt modelId="{AF9DD8D1-641C-4148-8663-3B483C209472}" type="pres">
      <dgm:prSet presAssocID="{11E049DF-4B4E-B147-846B-D5E2C42666A2}" presName="root2" presStyleCnt="0"/>
      <dgm:spPr/>
    </dgm:pt>
    <dgm:pt modelId="{29A21B67-204D-C746-A60F-74762E2247BC}" type="pres">
      <dgm:prSet presAssocID="{11E049DF-4B4E-B147-846B-D5E2C42666A2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D476B-F078-EA41-BDC8-A6170F7168EC}" type="pres">
      <dgm:prSet presAssocID="{11E049DF-4B4E-B147-846B-D5E2C42666A2}" presName="level3hierChild" presStyleCnt="0"/>
      <dgm:spPr/>
    </dgm:pt>
    <dgm:pt modelId="{F1A0C8FB-FEB1-8E48-AF61-9E454144D2B6}" type="pres">
      <dgm:prSet presAssocID="{35AD3E78-6C38-5148-82DF-B347856311E1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0D121788-147A-B54D-9387-289D54823DB3}" type="pres">
      <dgm:prSet presAssocID="{35AD3E78-6C38-5148-82DF-B347856311E1}" presName="connTx" presStyleLbl="parChTrans1D2" presStyleIdx="2" presStyleCnt="9"/>
      <dgm:spPr/>
      <dgm:t>
        <a:bodyPr/>
        <a:lstStyle/>
        <a:p>
          <a:endParaRPr lang="en-US"/>
        </a:p>
      </dgm:t>
    </dgm:pt>
    <dgm:pt modelId="{5CB2366B-627E-D342-BC9C-7C1AB4EFB1DF}" type="pres">
      <dgm:prSet presAssocID="{CF308356-ECD1-9248-8197-4E43BC1E8167}" presName="root2" presStyleCnt="0"/>
      <dgm:spPr/>
    </dgm:pt>
    <dgm:pt modelId="{13FEC29A-6164-934F-B100-DCAC895AC245}" type="pres">
      <dgm:prSet presAssocID="{CF308356-ECD1-9248-8197-4E43BC1E8167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7B403-2453-9045-AE5B-01B6601A3028}" type="pres">
      <dgm:prSet presAssocID="{CF308356-ECD1-9248-8197-4E43BC1E8167}" presName="level3hierChild" presStyleCnt="0"/>
      <dgm:spPr/>
    </dgm:pt>
    <dgm:pt modelId="{B03395EE-FF63-7644-9A3D-F1FE87BA4CEA}" type="pres">
      <dgm:prSet presAssocID="{26604231-705C-AA46-8091-941BC74B8981}" presName="root1" presStyleCnt="0"/>
      <dgm:spPr/>
    </dgm:pt>
    <dgm:pt modelId="{807B4326-E4AB-1F4B-A933-994617C3FDB4}" type="pres">
      <dgm:prSet presAssocID="{26604231-705C-AA46-8091-941BC74B8981}" presName="LevelOneTextNode" presStyleLbl="node0" presStyleIdx="1" presStyleCnt="3" custLinFactX="-100000" custLinFactNeighborX="-121913" custLinFactNeighborY="24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FD58E-8544-3D41-A8C3-C18696BE1B5F}" type="pres">
      <dgm:prSet presAssocID="{26604231-705C-AA46-8091-941BC74B8981}" presName="level2hierChild" presStyleCnt="0"/>
      <dgm:spPr/>
    </dgm:pt>
    <dgm:pt modelId="{78AF4A16-69F6-8B45-B4C4-C80CE05F3A3C}" type="pres">
      <dgm:prSet presAssocID="{CAEA90AB-F814-4C4D-8627-5992E9DDF07E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8A776E4B-3FAE-6A46-B4BE-CC0C02D40331}" type="pres">
      <dgm:prSet presAssocID="{CAEA90AB-F814-4C4D-8627-5992E9DDF07E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193A9D7-3CA2-AD41-83FD-E52A618F7A03}" type="pres">
      <dgm:prSet presAssocID="{264E61D0-4FA0-3148-8628-14017F5B97D9}" presName="root2" presStyleCnt="0"/>
      <dgm:spPr/>
    </dgm:pt>
    <dgm:pt modelId="{A4195D98-1948-7B4E-A4F7-16905F8F494E}" type="pres">
      <dgm:prSet presAssocID="{264E61D0-4FA0-3148-8628-14017F5B97D9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F10BF-8F57-1149-A4F3-58165F78AF98}" type="pres">
      <dgm:prSet presAssocID="{264E61D0-4FA0-3148-8628-14017F5B97D9}" presName="level3hierChild" presStyleCnt="0"/>
      <dgm:spPr/>
    </dgm:pt>
    <dgm:pt modelId="{47D8DA89-AA50-A94E-991B-69970EDD892D}" type="pres">
      <dgm:prSet presAssocID="{6676D8E4-3A7C-374E-8906-37ED46911D71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A6FC326C-CFED-ED45-9B7E-38D3B8AFA3D8}" type="pres">
      <dgm:prSet presAssocID="{6676D8E4-3A7C-374E-8906-37ED46911D71}" presName="connTx" presStyleLbl="parChTrans1D2" presStyleIdx="4" presStyleCnt="9"/>
      <dgm:spPr/>
      <dgm:t>
        <a:bodyPr/>
        <a:lstStyle/>
        <a:p>
          <a:endParaRPr lang="en-US"/>
        </a:p>
      </dgm:t>
    </dgm:pt>
    <dgm:pt modelId="{21143F8E-51B9-5244-A3BF-F902BB352038}" type="pres">
      <dgm:prSet presAssocID="{5A4EC27E-15D6-A549-A299-B91CEFB4944E}" presName="root2" presStyleCnt="0"/>
      <dgm:spPr/>
    </dgm:pt>
    <dgm:pt modelId="{5D6C323E-D02E-B049-A389-075CD98E5754}" type="pres">
      <dgm:prSet presAssocID="{5A4EC27E-15D6-A549-A299-B91CEFB4944E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9F012-48FD-5B48-9D70-C53866414955}" type="pres">
      <dgm:prSet presAssocID="{5A4EC27E-15D6-A549-A299-B91CEFB4944E}" presName="level3hierChild" presStyleCnt="0"/>
      <dgm:spPr/>
    </dgm:pt>
    <dgm:pt modelId="{997C3E34-CC4F-7840-99C6-92008F39848B}" type="pres">
      <dgm:prSet presAssocID="{90B38D1F-D82D-F84F-BDBC-F422696A983B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26E35AB9-D147-9148-B82D-6C1B2ABE5D1D}" type="pres">
      <dgm:prSet presAssocID="{90B38D1F-D82D-F84F-BDBC-F422696A983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BC77CB3-26F3-0B49-B875-D096698AE0C8}" type="pres">
      <dgm:prSet presAssocID="{48FABCEC-76C2-9B4D-BCF0-762FDA5C493A}" presName="root2" presStyleCnt="0"/>
      <dgm:spPr/>
    </dgm:pt>
    <dgm:pt modelId="{552CE6A1-B36B-024A-9752-441DF4E22C2C}" type="pres">
      <dgm:prSet presAssocID="{48FABCEC-76C2-9B4D-BCF0-762FDA5C493A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3E44B-6C55-B34E-9B66-FF6A4AA4E0FA}" type="pres">
      <dgm:prSet presAssocID="{48FABCEC-76C2-9B4D-BCF0-762FDA5C493A}" presName="level3hierChild" presStyleCnt="0"/>
      <dgm:spPr/>
    </dgm:pt>
    <dgm:pt modelId="{69C43997-7C02-464E-9759-8DFF3B0B7C4F}" type="pres">
      <dgm:prSet presAssocID="{B9BA01A2-675D-3A46-95A9-E92BC3FFFAFE}" presName="root1" presStyleCnt="0"/>
      <dgm:spPr/>
    </dgm:pt>
    <dgm:pt modelId="{C41796F0-DD26-134E-BDAE-259D2F3481F0}" type="pres">
      <dgm:prSet presAssocID="{B9BA01A2-675D-3A46-95A9-E92BC3FFFAFE}" presName="LevelOneTextNode" presStyleLbl="node0" presStyleIdx="2" presStyleCnt="3" custLinFactX="-100000" custLinFactNeighborX="-116399" custLinFactNeighborY="-15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17EFC-741B-8C46-A82C-F0F1CD8894CE}" type="pres">
      <dgm:prSet presAssocID="{B9BA01A2-675D-3A46-95A9-E92BC3FFFAFE}" presName="level2hierChild" presStyleCnt="0"/>
      <dgm:spPr/>
    </dgm:pt>
    <dgm:pt modelId="{86523674-C98B-9C44-BCAD-6A4C2EC28101}" type="pres">
      <dgm:prSet presAssocID="{067F91F0-1E4E-934D-9694-7BFB24335955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4B8F8587-6D0C-CC4D-9AAA-993AB17F3D8F}" type="pres">
      <dgm:prSet presAssocID="{067F91F0-1E4E-934D-9694-7BFB24335955}" presName="connTx" presStyleLbl="parChTrans1D2" presStyleIdx="6" presStyleCnt="9"/>
      <dgm:spPr/>
      <dgm:t>
        <a:bodyPr/>
        <a:lstStyle/>
        <a:p>
          <a:endParaRPr lang="en-US"/>
        </a:p>
      </dgm:t>
    </dgm:pt>
    <dgm:pt modelId="{95B99B6F-C0F1-3045-AFBE-1AF512527471}" type="pres">
      <dgm:prSet presAssocID="{F40387F4-0B33-EB42-A71D-7A085A9AF79F}" presName="root2" presStyleCnt="0"/>
      <dgm:spPr/>
    </dgm:pt>
    <dgm:pt modelId="{C9C3FBEC-696C-494D-8EAE-F72BB4FAFB45}" type="pres">
      <dgm:prSet presAssocID="{F40387F4-0B33-EB42-A71D-7A085A9AF79F}" presName="LevelTwoTextNode" presStyleLbl="node2" presStyleIdx="6" presStyleCnt="9" custLinFactNeighborX="-2628" custLinFactNeighborY="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447E2-1ED9-6640-90CA-8AF093A62F86}" type="pres">
      <dgm:prSet presAssocID="{F40387F4-0B33-EB42-A71D-7A085A9AF79F}" presName="level3hierChild" presStyleCnt="0"/>
      <dgm:spPr/>
    </dgm:pt>
    <dgm:pt modelId="{5F4D6361-5A79-3C4A-AE30-C7E49F72E0E2}" type="pres">
      <dgm:prSet presAssocID="{F13A9106-C052-244C-92C2-5EF803C04D3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A5966718-D0A7-EA4E-B9DC-E8ED0B8050B8}" type="pres">
      <dgm:prSet presAssocID="{F13A9106-C052-244C-92C2-5EF803C04D3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BB8C2990-6E72-4D44-B051-76BDAE73104E}" type="pres">
      <dgm:prSet presAssocID="{A2D47475-5189-BF45-9AB4-04BC298398C5}" presName="root2" presStyleCnt="0"/>
      <dgm:spPr/>
    </dgm:pt>
    <dgm:pt modelId="{486898E3-F473-9C4F-A217-F55EE612068C}" type="pres">
      <dgm:prSet presAssocID="{A2D47475-5189-BF45-9AB4-04BC298398C5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B4C657-0D78-8B44-906D-CAFFD59C10BA}" type="pres">
      <dgm:prSet presAssocID="{A2D47475-5189-BF45-9AB4-04BC298398C5}" presName="level3hierChild" presStyleCnt="0"/>
      <dgm:spPr/>
    </dgm:pt>
    <dgm:pt modelId="{4D21853D-888D-D246-85F9-F85AE8B4C727}" type="pres">
      <dgm:prSet presAssocID="{16397DB0-F30F-9F4D-911F-78428EE95F6B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1FA40E5D-FD4A-3245-8DC4-594CAAD8C1B3}" type="pres">
      <dgm:prSet presAssocID="{16397DB0-F30F-9F4D-911F-78428EE95F6B}" presName="connTx" presStyleLbl="parChTrans1D2" presStyleIdx="8" presStyleCnt="9"/>
      <dgm:spPr/>
      <dgm:t>
        <a:bodyPr/>
        <a:lstStyle/>
        <a:p>
          <a:endParaRPr lang="en-US"/>
        </a:p>
      </dgm:t>
    </dgm:pt>
    <dgm:pt modelId="{602BA050-A007-7A4A-89D3-90C4D8F5D022}" type="pres">
      <dgm:prSet presAssocID="{09F79C65-C304-E746-B27D-E3C4E8019151}" presName="root2" presStyleCnt="0"/>
      <dgm:spPr/>
    </dgm:pt>
    <dgm:pt modelId="{C26E23F6-322A-D045-82F4-54A9719FAD0F}" type="pres">
      <dgm:prSet presAssocID="{09F79C65-C304-E746-B27D-E3C4E8019151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E7C71-29F3-7345-9BBE-A51204DB9683}" type="pres">
      <dgm:prSet presAssocID="{09F79C65-C304-E746-B27D-E3C4E8019151}" presName="level3hierChild" presStyleCnt="0"/>
      <dgm:spPr/>
    </dgm:pt>
  </dgm:ptLst>
  <dgm:cxnLst>
    <dgm:cxn modelId="{8CF9CD49-DA34-5848-BB45-203E12F04BD8}" type="presOf" srcId="{6676D8E4-3A7C-374E-8906-37ED46911D71}" destId="{47D8DA89-AA50-A94E-991B-69970EDD892D}" srcOrd="0" destOrd="0" presId="urn:microsoft.com/office/officeart/2005/8/layout/hierarchy2"/>
    <dgm:cxn modelId="{9A991232-BD6B-EF4D-BC94-DD71101F48D5}" type="presOf" srcId="{F13A9106-C052-244C-92C2-5EF803C04D3F}" destId="{A5966718-D0A7-EA4E-B9DC-E8ED0B8050B8}" srcOrd="1" destOrd="0" presId="urn:microsoft.com/office/officeart/2005/8/layout/hierarchy2"/>
    <dgm:cxn modelId="{4634BF1F-BCC9-0947-BC43-E3F4485D036A}" srcId="{26604231-705C-AA46-8091-941BC74B8981}" destId="{48FABCEC-76C2-9B4D-BCF0-762FDA5C493A}" srcOrd="2" destOrd="0" parTransId="{90B38D1F-D82D-F84F-BDBC-F422696A983B}" sibTransId="{B853A8AB-ECA5-9146-A53E-FEAEA85EB8C8}"/>
    <dgm:cxn modelId="{A6B175E3-2A8F-F64B-8163-DBF9FFF6CAF1}" type="presOf" srcId="{EDD828E2-5CEA-8047-9904-4E1E7E8B2820}" destId="{DB3A292D-2111-F445-BFB3-F9A6568B6B50}" srcOrd="0" destOrd="0" presId="urn:microsoft.com/office/officeart/2005/8/layout/hierarchy2"/>
    <dgm:cxn modelId="{ADF94D60-4014-BD48-8DDF-5DA82E4548CE}" type="presOf" srcId="{35AD3E78-6C38-5148-82DF-B347856311E1}" destId="{0D121788-147A-B54D-9387-289D54823DB3}" srcOrd="1" destOrd="0" presId="urn:microsoft.com/office/officeart/2005/8/layout/hierarchy2"/>
    <dgm:cxn modelId="{77233FC8-64E4-A342-B41A-6F59A5F4DD95}" type="presOf" srcId="{04153C0C-B98E-894E-BB25-B8A20505DBDD}" destId="{BC0CA47A-AFB9-484F-BEA3-E4BEC6365136}" srcOrd="1" destOrd="0" presId="urn:microsoft.com/office/officeart/2005/8/layout/hierarchy2"/>
    <dgm:cxn modelId="{396FC82E-6C58-6845-81BA-DA86735E8A42}" type="presOf" srcId="{16397DB0-F30F-9F4D-911F-78428EE95F6B}" destId="{4D21853D-888D-D246-85F9-F85AE8B4C727}" srcOrd="0" destOrd="0" presId="urn:microsoft.com/office/officeart/2005/8/layout/hierarchy2"/>
    <dgm:cxn modelId="{1C955F1E-B8D2-D742-80E1-53C8A27C6E8F}" type="presOf" srcId="{48FABCEC-76C2-9B4D-BCF0-762FDA5C493A}" destId="{552CE6A1-B36B-024A-9752-441DF4E22C2C}" srcOrd="0" destOrd="0" presId="urn:microsoft.com/office/officeart/2005/8/layout/hierarchy2"/>
    <dgm:cxn modelId="{F8B7E851-7ABC-0F4D-80B2-199E1A72D248}" type="presOf" srcId="{16397DB0-F30F-9F4D-911F-78428EE95F6B}" destId="{1FA40E5D-FD4A-3245-8DC4-594CAAD8C1B3}" srcOrd="1" destOrd="0" presId="urn:microsoft.com/office/officeart/2005/8/layout/hierarchy2"/>
    <dgm:cxn modelId="{6CB3A4F1-5BFC-F448-A579-4B130AE31319}" srcId="{5365034E-9D93-EE4F-A5ED-2B9D39A50E16}" destId="{CF308356-ECD1-9248-8197-4E43BC1E8167}" srcOrd="2" destOrd="0" parTransId="{35AD3E78-6C38-5148-82DF-B347856311E1}" sibTransId="{AB4F1CB4-C9C9-6D45-9B6F-901DDF7C8490}"/>
    <dgm:cxn modelId="{3E1EF5C0-A901-604C-8099-5337242477AF}" type="presOf" srcId="{5A4EC27E-15D6-A549-A299-B91CEFB4944E}" destId="{5D6C323E-D02E-B049-A389-075CD98E5754}" srcOrd="0" destOrd="0" presId="urn:microsoft.com/office/officeart/2005/8/layout/hierarchy2"/>
    <dgm:cxn modelId="{97C944D4-4655-D442-BDA1-306DACBED79D}" type="presOf" srcId="{09F79C65-C304-E746-B27D-E3C4E8019151}" destId="{C26E23F6-322A-D045-82F4-54A9719FAD0F}" srcOrd="0" destOrd="0" presId="urn:microsoft.com/office/officeart/2005/8/layout/hierarchy2"/>
    <dgm:cxn modelId="{7436CEA7-E95A-9D44-B39C-05B0B1C9874A}" type="presOf" srcId="{04153C0C-B98E-894E-BB25-B8A20505DBDD}" destId="{6413139F-E945-AF48-8AF1-435912D164D7}" srcOrd="0" destOrd="0" presId="urn:microsoft.com/office/officeart/2005/8/layout/hierarchy2"/>
    <dgm:cxn modelId="{C7B88733-3457-0646-89D9-5C8BF7C8BC58}" srcId="{5365034E-9D93-EE4F-A5ED-2B9D39A50E16}" destId="{11E049DF-4B4E-B147-846B-D5E2C42666A2}" srcOrd="1" destOrd="0" parTransId="{EDD828E2-5CEA-8047-9904-4E1E7E8B2820}" sibTransId="{CCF44508-F9A0-3F4D-A7B8-67116FDE2447}"/>
    <dgm:cxn modelId="{FFEFA1FC-E936-2149-A127-793532A0E635}" srcId="{BF84986F-1652-474F-B97D-BCA5C566DA61}" destId="{5365034E-9D93-EE4F-A5ED-2B9D39A50E16}" srcOrd="0" destOrd="0" parTransId="{71261380-6934-8B47-9A15-B38B62713779}" sibTransId="{EA26F534-D877-734C-9272-8089C835B288}"/>
    <dgm:cxn modelId="{274F7451-3549-6E4D-B817-4126172FB2D7}" type="presOf" srcId="{F13A9106-C052-244C-92C2-5EF803C04D3F}" destId="{5F4D6361-5A79-3C4A-AE30-C7E49F72E0E2}" srcOrd="0" destOrd="0" presId="urn:microsoft.com/office/officeart/2005/8/layout/hierarchy2"/>
    <dgm:cxn modelId="{7DEF3AB4-92C3-5645-A1F1-3C5FA94817CA}" type="presOf" srcId="{B9BA01A2-675D-3A46-95A9-E92BC3FFFAFE}" destId="{C41796F0-DD26-134E-BDAE-259D2F3481F0}" srcOrd="0" destOrd="0" presId="urn:microsoft.com/office/officeart/2005/8/layout/hierarchy2"/>
    <dgm:cxn modelId="{85803340-8864-334B-A9CF-40451ED4B711}" srcId="{26604231-705C-AA46-8091-941BC74B8981}" destId="{264E61D0-4FA0-3148-8628-14017F5B97D9}" srcOrd="0" destOrd="0" parTransId="{CAEA90AB-F814-4C4D-8627-5992E9DDF07E}" sibTransId="{3FAA5E00-C1A6-F04D-99F5-D6784446DAE9}"/>
    <dgm:cxn modelId="{09EB3639-F248-ED4B-BEB2-47C800834729}" type="presOf" srcId="{CAEA90AB-F814-4C4D-8627-5992E9DDF07E}" destId="{78AF4A16-69F6-8B45-B4C4-C80CE05F3A3C}" srcOrd="0" destOrd="0" presId="urn:microsoft.com/office/officeart/2005/8/layout/hierarchy2"/>
    <dgm:cxn modelId="{C50D84F6-7FAA-1544-9EF3-CBA9119FC374}" type="presOf" srcId="{F40387F4-0B33-EB42-A71D-7A085A9AF79F}" destId="{C9C3FBEC-696C-494D-8EAE-F72BB4FAFB45}" srcOrd="0" destOrd="0" presId="urn:microsoft.com/office/officeart/2005/8/layout/hierarchy2"/>
    <dgm:cxn modelId="{363695AC-16C7-0248-A510-4F40A4468ED8}" type="presOf" srcId="{264E61D0-4FA0-3148-8628-14017F5B97D9}" destId="{A4195D98-1948-7B4E-A4F7-16905F8F494E}" srcOrd="0" destOrd="0" presId="urn:microsoft.com/office/officeart/2005/8/layout/hierarchy2"/>
    <dgm:cxn modelId="{509213B4-F8E2-C642-97C4-BAFBA42AAA04}" type="presOf" srcId="{26604231-705C-AA46-8091-941BC74B8981}" destId="{807B4326-E4AB-1F4B-A933-994617C3FDB4}" srcOrd="0" destOrd="0" presId="urn:microsoft.com/office/officeart/2005/8/layout/hierarchy2"/>
    <dgm:cxn modelId="{88AE872C-BA11-B548-A6BC-33F0633FB075}" type="presOf" srcId="{067F91F0-1E4E-934D-9694-7BFB24335955}" destId="{4B8F8587-6D0C-CC4D-9AAA-993AB17F3D8F}" srcOrd="1" destOrd="0" presId="urn:microsoft.com/office/officeart/2005/8/layout/hierarchy2"/>
    <dgm:cxn modelId="{CD68AE16-A1E9-0942-B5B4-996BE4EC82F5}" type="presOf" srcId="{CAEA90AB-F814-4C4D-8627-5992E9DDF07E}" destId="{8A776E4B-3FAE-6A46-B4BE-CC0C02D40331}" srcOrd="1" destOrd="0" presId="urn:microsoft.com/office/officeart/2005/8/layout/hierarchy2"/>
    <dgm:cxn modelId="{E278D4CA-5AD5-CF4F-A49A-77E24A565234}" srcId="{BF84986F-1652-474F-B97D-BCA5C566DA61}" destId="{B9BA01A2-675D-3A46-95A9-E92BC3FFFAFE}" srcOrd="2" destOrd="0" parTransId="{FF3D9C4E-F68E-C84D-8210-C21B105EFE78}" sibTransId="{0AA6BE7C-4D7D-EF4E-92A1-9DF57499C27F}"/>
    <dgm:cxn modelId="{830CFD3E-4E35-9140-84B2-D367407AD339}" type="presOf" srcId="{067F91F0-1E4E-934D-9694-7BFB24335955}" destId="{86523674-C98B-9C44-BCAD-6A4C2EC28101}" srcOrd="0" destOrd="0" presId="urn:microsoft.com/office/officeart/2005/8/layout/hierarchy2"/>
    <dgm:cxn modelId="{6453E81E-8FD1-6940-8F4E-6B029B9FB7C1}" srcId="{BF84986F-1652-474F-B97D-BCA5C566DA61}" destId="{26604231-705C-AA46-8091-941BC74B8981}" srcOrd="1" destOrd="0" parTransId="{D3A80A2B-20A1-6D43-96A9-9CF929064D86}" sibTransId="{640CCA18-BD50-D044-9A84-60808DE3E273}"/>
    <dgm:cxn modelId="{CA95B207-2ACE-0045-9303-2423AD818201}" type="presOf" srcId="{35AD3E78-6C38-5148-82DF-B347856311E1}" destId="{F1A0C8FB-FEB1-8E48-AF61-9E454144D2B6}" srcOrd="0" destOrd="0" presId="urn:microsoft.com/office/officeart/2005/8/layout/hierarchy2"/>
    <dgm:cxn modelId="{E8B61CB7-7ED3-6F4E-BBA2-936FE88C6663}" srcId="{B9BA01A2-675D-3A46-95A9-E92BC3FFFAFE}" destId="{A2D47475-5189-BF45-9AB4-04BC298398C5}" srcOrd="1" destOrd="0" parTransId="{F13A9106-C052-244C-92C2-5EF803C04D3F}" sibTransId="{7145A23F-7DF0-6C40-BD32-71A6D3D74535}"/>
    <dgm:cxn modelId="{52C43E98-5B6C-664D-A4B4-55707A433EEF}" type="presOf" srcId="{11E049DF-4B4E-B147-846B-D5E2C42666A2}" destId="{29A21B67-204D-C746-A60F-74762E2247BC}" srcOrd="0" destOrd="0" presId="urn:microsoft.com/office/officeart/2005/8/layout/hierarchy2"/>
    <dgm:cxn modelId="{510719F6-829C-1040-A836-5336151EEE1A}" type="presOf" srcId="{A2D47475-5189-BF45-9AB4-04BC298398C5}" destId="{486898E3-F473-9C4F-A217-F55EE612068C}" srcOrd="0" destOrd="0" presId="urn:microsoft.com/office/officeart/2005/8/layout/hierarchy2"/>
    <dgm:cxn modelId="{13D23441-3F5C-E447-9028-B8F61D279E57}" srcId="{5365034E-9D93-EE4F-A5ED-2B9D39A50E16}" destId="{8137E475-58F3-674A-8D11-DB8829000346}" srcOrd="0" destOrd="0" parTransId="{04153C0C-B98E-894E-BB25-B8A20505DBDD}" sibTransId="{DAA03720-CC7B-9347-87F7-392636801608}"/>
    <dgm:cxn modelId="{048AEE8C-E150-374D-823E-56DE224427AD}" type="presOf" srcId="{BF84986F-1652-474F-B97D-BCA5C566DA61}" destId="{988B08A0-2EF0-D44B-85F6-51E97A155D52}" srcOrd="0" destOrd="0" presId="urn:microsoft.com/office/officeart/2005/8/layout/hierarchy2"/>
    <dgm:cxn modelId="{DDF8A9FD-321F-434A-B853-72C2BA280270}" srcId="{B9BA01A2-675D-3A46-95A9-E92BC3FFFAFE}" destId="{F40387F4-0B33-EB42-A71D-7A085A9AF79F}" srcOrd="0" destOrd="0" parTransId="{067F91F0-1E4E-934D-9694-7BFB24335955}" sibTransId="{1C99D85C-DFE0-034F-85A3-A2465EAE3E5C}"/>
    <dgm:cxn modelId="{F8797CA7-04E2-E648-AC47-DCC488EBDA98}" type="presOf" srcId="{6676D8E4-3A7C-374E-8906-37ED46911D71}" destId="{A6FC326C-CFED-ED45-9B7E-38D3B8AFA3D8}" srcOrd="1" destOrd="0" presId="urn:microsoft.com/office/officeart/2005/8/layout/hierarchy2"/>
    <dgm:cxn modelId="{844D83AE-533D-FE43-A8F2-75EF913BCF08}" type="presOf" srcId="{EDD828E2-5CEA-8047-9904-4E1E7E8B2820}" destId="{E1F7888E-AE99-BA4D-92A8-59814BD7D9F0}" srcOrd="1" destOrd="0" presId="urn:microsoft.com/office/officeart/2005/8/layout/hierarchy2"/>
    <dgm:cxn modelId="{F7CEE796-76A3-1B49-8A6E-351FEEADE1CD}" srcId="{B9BA01A2-675D-3A46-95A9-E92BC3FFFAFE}" destId="{09F79C65-C304-E746-B27D-E3C4E8019151}" srcOrd="2" destOrd="0" parTransId="{16397DB0-F30F-9F4D-911F-78428EE95F6B}" sibTransId="{CEF13B58-5E3A-AA4C-9018-EF6465D5CEC7}"/>
    <dgm:cxn modelId="{6E8FA237-0640-CE4E-A6D7-F875FDD84F04}" srcId="{26604231-705C-AA46-8091-941BC74B8981}" destId="{5A4EC27E-15D6-A549-A299-B91CEFB4944E}" srcOrd="1" destOrd="0" parTransId="{6676D8E4-3A7C-374E-8906-37ED46911D71}" sibTransId="{BF9D8B49-F2F7-184D-A8AD-8C476769734F}"/>
    <dgm:cxn modelId="{B8B627E6-04F9-7646-B373-1A636C521F91}" type="presOf" srcId="{90B38D1F-D82D-F84F-BDBC-F422696A983B}" destId="{26E35AB9-D147-9148-B82D-6C1B2ABE5D1D}" srcOrd="1" destOrd="0" presId="urn:microsoft.com/office/officeart/2005/8/layout/hierarchy2"/>
    <dgm:cxn modelId="{E04D27C3-AD42-B446-895D-B1FC772926A2}" type="presOf" srcId="{8137E475-58F3-674A-8D11-DB8829000346}" destId="{39EB94FB-B911-B347-8A6B-D90902FFDF91}" srcOrd="0" destOrd="0" presId="urn:microsoft.com/office/officeart/2005/8/layout/hierarchy2"/>
    <dgm:cxn modelId="{238129A5-D6E4-0742-A32E-55BC93C8E96D}" type="presOf" srcId="{CF308356-ECD1-9248-8197-4E43BC1E8167}" destId="{13FEC29A-6164-934F-B100-DCAC895AC245}" srcOrd="0" destOrd="0" presId="urn:microsoft.com/office/officeart/2005/8/layout/hierarchy2"/>
    <dgm:cxn modelId="{AD63B8AC-A513-9949-9CC5-73780ABB9601}" type="presOf" srcId="{5365034E-9D93-EE4F-A5ED-2B9D39A50E16}" destId="{308B853E-CC04-744E-AEF8-30B8912A5E02}" srcOrd="0" destOrd="0" presId="urn:microsoft.com/office/officeart/2005/8/layout/hierarchy2"/>
    <dgm:cxn modelId="{662C6952-63A2-3349-AAFC-066548FD49F4}" type="presOf" srcId="{90B38D1F-D82D-F84F-BDBC-F422696A983B}" destId="{997C3E34-CC4F-7840-99C6-92008F39848B}" srcOrd="0" destOrd="0" presId="urn:microsoft.com/office/officeart/2005/8/layout/hierarchy2"/>
    <dgm:cxn modelId="{0D7B2B3C-4222-4140-9BCF-F16C834FDAA0}" type="presParOf" srcId="{988B08A0-2EF0-D44B-85F6-51E97A155D52}" destId="{E2101F00-CE5A-6245-AFF3-02F8A1E930A3}" srcOrd="0" destOrd="0" presId="urn:microsoft.com/office/officeart/2005/8/layout/hierarchy2"/>
    <dgm:cxn modelId="{1ADEE0FB-1BF1-BA4A-A6A3-E4EFFAB872C2}" type="presParOf" srcId="{E2101F00-CE5A-6245-AFF3-02F8A1E930A3}" destId="{308B853E-CC04-744E-AEF8-30B8912A5E02}" srcOrd="0" destOrd="0" presId="urn:microsoft.com/office/officeart/2005/8/layout/hierarchy2"/>
    <dgm:cxn modelId="{2B2F4970-6D6C-D644-8154-6DDCC1E23716}" type="presParOf" srcId="{E2101F00-CE5A-6245-AFF3-02F8A1E930A3}" destId="{849FFF33-C58E-D346-8C4C-3C408D56EAE8}" srcOrd="1" destOrd="0" presId="urn:microsoft.com/office/officeart/2005/8/layout/hierarchy2"/>
    <dgm:cxn modelId="{013144C8-07FB-D54D-85D8-AB37329B1DFC}" type="presParOf" srcId="{849FFF33-C58E-D346-8C4C-3C408D56EAE8}" destId="{6413139F-E945-AF48-8AF1-435912D164D7}" srcOrd="0" destOrd="0" presId="urn:microsoft.com/office/officeart/2005/8/layout/hierarchy2"/>
    <dgm:cxn modelId="{656E8E36-FBF5-C946-9154-E36E477DDE5D}" type="presParOf" srcId="{6413139F-E945-AF48-8AF1-435912D164D7}" destId="{BC0CA47A-AFB9-484F-BEA3-E4BEC6365136}" srcOrd="0" destOrd="0" presId="urn:microsoft.com/office/officeart/2005/8/layout/hierarchy2"/>
    <dgm:cxn modelId="{32119B84-114C-1742-80A0-FC704A31BAD1}" type="presParOf" srcId="{849FFF33-C58E-D346-8C4C-3C408D56EAE8}" destId="{960C7866-D129-C448-A1DD-0EFCA356A0A7}" srcOrd="1" destOrd="0" presId="urn:microsoft.com/office/officeart/2005/8/layout/hierarchy2"/>
    <dgm:cxn modelId="{CF2DF62D-A629-F04E-AC3A-9908F5CECDDD}" type="presParOf" srcId="{960C7866-D129-C448-A1DD-0EFCA356A0A7}" destId="{39EB94FB-B911-B347-8A6B-D90902FFDF91}" srcOrd="0" destOrd="0" presId="urn:microsoft.com/office/officeart/2005/8/layout/hierarchy2"/>
    <dgm:cxn modelId="{4AA6EE1E-6C3C-8441-B126-6711EBCF0E7D}" type="presParOf" srcId="{960C7866-D129-C448-A1DD-0EFCA356A0A7}" destId="{BFB021F1-8DF5-284F-AE1D-83BE1D16A6D3}" srcOrd="1" destOrd="0" presId="urn:microsoft.com/office/officeart/2005/8/layout/hierarchy2"/>
    <dgm:cxn modelId="{D6B2A0EB-E9AD-4046-AC74-8AC055E077EF}" type="presParOf" srcId="{849FFF33-C58E-D346-8C4C-3C408D56EAE8}" destId="{DB3A292D-2111-F445-BFB3-F9A6568B6B50}" srcOrd="2" destOrd="0" presId="urn:microsoft.com/office/officeart/2005/8/layout/hierarchy2"/>
    <dgm:cxn modelId="{3B0B14AC-78A3-E14F-B2AC-DE8FE9B4B3DF}" type="presParOf" srcId="{DB3A292D-2111-F445-BFB3-F9A6568B6B50}" destId="{E1F7888E-AE99-BA4D-92A8-59814BD7D9F0}" srcOrd="0" destOrd="0" presId="urn:microsoft.com/office/officeart/2005/8/layout/hierarchy2"/>
    <dgm:cxn modelId="{329669D1-847D-0E47-8DFB-1C09A8ECD8AF}" type="presParOf" srcId="{849FFF33-C58E-D346-8C4C-3C408D56EAE8}" destId="{AF9DD8D1-641C-4148-8663-3B483C209472}" srcOrd="3" destOrd="0" presId="urn:microsoft.com/office/officeart/2005/8/layout/hierarchy2"/>
    <dgm:cxn modelId="{07A38919-0910-9148-BD74-A4CC65371815}" type="presParOf" srcId="{AF9DD8D1-641C-4148-8663-3B483C209472}" destId="{29A21B67-204D-C746-A60F-74762E2247BC}" srcOrd="0" destOrd="0" presId="urn:microsoft.com/office/officeart/2005/8/layout/hierarchy2"/>
    <dgm:cxn modelId="{C4FE8801-4358-7445-9D32-49037FC2A046}" type="presParOf" srcId="{AF9DD8D1-641C-4148-8663-3B483C209472}" destId="{B64D476B-F078-EA41-BDC8-A6170F7168EC}" srcOrd="1" destOrd="0" presId="urn:microsoft.com/office/officeart/2005/8/layout/hierarchy2"/>
    <dgm:cxn modelId="{111979DD-E5C5-C048-B786-0589D4F23095}" type="presParOf" srcId="{849FFF33-C58E-D346-8C4C-3C408D56EAE8}" destId="{F1A0C8FB-FEB1-8E48-AF61-9E454144D2B6}" srcOrd="4" destOrd="0" presId="urn:microsoft.com/office/officeart/2005/8/layout/hierarchy2"/>
    <dgm:cxn modelId="{80404657-171B-B645-8A2B-731F410DD1FC}" type="presParOf" srcId="{F1A0C8FB-FEB1-8E48-AF61-9E454144D2B6}" destId="{0D121788-147A-B54D-9387-289D54823DB3}" srcOrd="0" destOrd="0" presId="urn:microsoft.com/office/officeart/2005/8/layout/hierarchy2"/>
    <dgm:cxn modelId="{1AA9F813-FDFE-CF45-9A9E-718510BE5365}" type="presParOf" srcId="{849FFF33-C58E-D346-8C4C-3C408D56EAE8}" destId="{5CB2366B-627E-D342-BC9C-7C1AB4EFB1DF}" srcOrd="5" destOrd="0" presId="urn:microsoft.com/office/officeart/2005/8/layout/hierarchy2"/>
    <dgm:cxn modelId="{B1C72D95-F47A-7249-B497-5B85E55697C4}" type="presParOf" srcId="{5CB2366B-627E-D342-BC9C-7C1AB4EFB1DF}" destId="{13FEC29A-6164-934F-B100-DCAC895AC245}" srcOrd="0" destOrd="0" presId="urn:microsoft.com/office/officeart/2005/8/layout/hierarchy2"/>
    <dgm:cxn modelId="{32048D05-6E05-764E-9224-D766E836D582}" type="presParOf" srcId="{5CB2366B-627E-D342-BC9C-7C1AB4EFB1DF}" destId="{E5D7B403-2453-9045-AE5B-01B6601A3028}" srcOrd="1" destOrd="0" presId="urn:microsoft.com/office/officeart/2005/8/layout/hierarchy2"/>
    <dgm:cxn modelId="{9EB02627-7A76-174B-8E82-CD3DB1104004}" type="presParOf" srcId="{988B08A0-2EF0-D44B-85F6-51E97A155D52}" destId="{B03395EE-FF63-7644-9A3D-F1FE87BA4CEA}" srcOrd="1" destOrd="0" presId="urn:microsoft.com/office/officeart/2005/8/layout/hierarchy2"/>
    <dgm:cxn modelId="{58538156-99E8-A84B-96B8-5BB9FCBF5642}" type="presParOf" srcId="{B03395EE-FF63-7644-9A3D-F1FE87BA4CEA}" destId="{807B4326-E4AB-1F4B-A933-994617C3FDB4}" srcOrd="0" destOrd="0" presId="urn:microsoft.com/office/officeart/2005/8/layout/hierarchy2"/>
    <dgm:cxn modelId="{AC84E75F-F89A-DC4C-A10F-F434E8D71F36}" type="presParOf" srcId="{B03395EE-FF63-7644-9A3D-F1FE87BA4CEA}" destId="{861FD58E-8544-3D41-A8C3-C18696BE1B5F}" srcOrd="1" destOrd="0" presId="urn:microsoft.com/office/officeart/2005/8/layout/hierarchy2"/>
    <dgm:cxn modelId="{F09D7649-DA89-264D-815B-BAAA1377E52C}" type="presParOf" srcId="{861FD58E-8544-3D41-A8C3-C18696BE1B5F}" destId="{78AF4A16-69F6-8B45-B4C4-C80CE05F3A3C}" srcOrd="0" destOrd="0" presId="urn:microsoft.com/office/officeart/2005/8/layout/hierarchy2"/>
    <dgm:cxn modelId="{35E77575-97E0-7C41-A0FA-E6B93B596D11}" type="presParOf" srcId="{78AF4A16-69F6-8B45-B4C4-C80CE05F3A3C}" destId="{8A776E4B-3FAE-6A46-B4BE-CC0C02D40331}" srcOrd="0" destOrd="0" presId="urn:microsoft.com/office/officeart/2005/8/layout/hierarchy2"/>
    <dgm:cxn modelId="{F4A06CE5-F12C-8A49-B04E-207C75E881F5}" type="presParOf" srcId="{861FD58E-8544-3D41-A8C3-C18696BE1B5F}" destId="{E193A9D7-3CA2-AD41-83FD-E52A618F7A03}" srcOrd="1" destOrd="0" presId="urn:microsoft.com/office/officeart/2005/8/layout/hierarchy2"/>
    <dgm:cxn modelId="{2CE7C0F2-A7E4-404C-A369-8911384251B9}" type="presParOf" srcId="{E193A9D7-3CA2-AD41-83FD-E52A618F7A03}" destId="{A4195D98-1948-7B4E-A4F7-16905F8F494E}" srcOrd="0" destOrd="0" presId="urn:microsoft.com/office/officeart/2005/8/layout/hierarchy2"/>
    <dgm:cxn modelId="{DA7A55E2-D7D3-3A45-82CA-FA936514E5FE}" type="presParOf" srcId="{E193A9D7-3CA2-AD41-83FD-E52A618F7A03}" destId="{000F10BF-8F57-1149-A4F3-58165F78AF98}" srcOrd="1" destOrd="0" presId="urn:microsoft.com/office/officeart/2005/8/layout/hierarchy2"/>
    <dgm:cxn modelId="{0AC67FEF-DE43-7A4B-859E-872A038E8FD1}" type="presParOf" srcId="{861FD58E-8544-3D41-A8C3-C18696BE1B5F}" destId="{47D8DA89-AA50-A94E-991B-69970EDD892D}" srcOrd="2" destOrd="0" presId="urn:microsoft.com/office/officeart/2005/8/layout/hierarchy2"/>
    <dgm:cxn modelId="{98860EBE-5A96-914D-81B6-336885EA1604}" type="presParOf" srcId="{47D8DA89-AA50-A94E-991B-69970EDD892D}" destId="{A6FC326C-CFED-ED45-9B7E-38D3B8AFA3D8}" srcOrd="0" destOrd="0" presId="urn:microsoft.com/office/officeart/2005/8/layout/hierarchy2"/>
    <dgm:cxn modelId="{22EEBD23-2768-2E43-B4F9-206DA30F0DAD}" type="presParOf" srcId="{861FD58E-8544-3D41-A8C3-C18696BE1B5F}" destId="{21143F8E-51B9-5244-A3BF-F902BB352038}" srcOrd="3" destOrd="0" presId="urn:microsoft.com/office/officeart/2005/8/layout/hierarchy2"/>
    <dgm:cxn modelId="{F755D44A-A85B-2249-9C1F-BE3A048235E4}" type="presParOf" srcId="{21143F8E-51B9-5244-A3BF-F902BB352038}" destId="{5D6C323E-D02E-B049-A389-075CD98E5754}" srcOrd="0" destOrd="0" presId="urn:microsoft.com/office/officeart/2005/8/layout/hierarchy2"/>
    <dgm:cxn modelId="{6D9D7F73-C4B1-3C43-B4B9-5660242E8CFC}" type="presParOf" srcId="{21143F8E-51B9-5244-A3BF-F902BB352038}" destId="{15E9F012-48FD-5B48-9D70-C53866414955}" srcOrd="1" destOrd="0" presId="urn:microsoft.com/office/officeart/2005/8/layout/hierarchy2"/>
    <dgm:cxn modelId="{797F44AA-651E-9349-8E30-ACE3D2D3AAA4}" type="presParOf" srcId="{861FD58E-8544-3D41-A8C3-C18696BE1B5F}" destId="{997C3E34-CC4F-7840-99C6-92008F39848B}" srcOrd="4" destOrd="0" presId="urn:microsoft.com/office/officeart/2005/8/layout/hierarchy2"/>
    <dgm:cxn modelId="{80F5ED98-C696-4944-8B2F-E2EBC0D35C8B}" type="presParOf" srcId="{997C3E34-CC4F-7840-99C6-92008F39848B}" destId="{26E35AB9-D147-9148-B82D-6C1B2ABE5D1D}" srcOrd="0" destOrd="0" presId="urn:microsoft.com/office/officeart/2005/8/layout/hierarchy2"/>
    <dgm:cxn modelId="{36689A1B-5B2B-3A40-89A2-A2DEEA22B7C3}" type="presParOf" srcId="{861FD58E-8544-3D41-A8C3-C18696BE1B5F}" destId="{2BC77CB3-26F3-0B49-B875-D096698AE0C8}" srcOrd="5" destOrd="0" presId="urn:microsoft.com/office/officeart/2005/8/layout/hierarchy2"/>
    <dgm:cxn modelId="{C44798E3-A52E-514E-B7EC-9894EB12E08B}" type="presParOf" srcId="{2BC77CB3-26F3-0B49-B875-D096698AE0C8}" destId="{552CE6A1-B36B-024A-9752-441DF4E22C2C}" srcOrd="0" destOrd="0" presId="urn:microsoft.com/office/officeart/2005/8/layout/hierarchy2"/>
    <dgm:cxn modelId="{1EF97E65-0A0D-FE49-8D7A-CD8B45EC1455}" type="presParOf" srcId="{2BC77CB3-26F3-0B49-B875-D096698AE0C8}" destId="{A153E44B-6C55-B34E-9B66-FF6A4AA4E0FA}" srcOrd="1" destOrd="0" presId="urn:microsoft.com/office/officeart/2005/8/layout/hierarchy2"/>
    <dgm:cxn modelId="{9645BCB1-9318-774D-A888-09DCEAE740BA}" type="presParOf" srcId="{988B08A0-2EF0-D44B-85F6-51E97A155D52}" destId="{69C43997-7C02-464E-9759-8DFF3B0B7C4F}" srcOrd="2" destOrd="0" presId="urn:microsoft.com/office/officeart/2005/8/layout/hierarchy2"/>
    <dgm:cxn modelId="{AD9BBC9C-ABDD-D94A-A0E4-D8ABBC66D554}" type="presParOf" srcId="{69C43997-7C02-464E-9759-8DFF3B0B7C4F}" destId="{C41796F0-DD26-134E-BDAE-259D2F3481F0}" srcOrd="0" destOrd="0" presId="urn:microsoft.com/office/officeart/2005/8/layout/hierarchy2"/>
    <dgm:cxn modelId="{F2E1188A-5B00-FE43-87D5-7261A0A1DA0E}" type="presParOf" srcId="{69C43997-7C02-464E-9759-8DFF3B0B7C4F}" destId="{17717EFC-741B-8C46-A82C-F0F1CD8894CE}" srcOrd="1" destOrd="0" presId="urn:microsoft.com/office/officeart/2005/8/layout/hierarchy2"/>
    <dgm:cxn modelId="{54AD2729-1904-EE43-9760-81BCCDE1D77C}" type="presParOf" srcId="{17717EFC-741B-8C46-A82C-F0F1CD8894CE}" destId="{86523674-C98B-9C44-BCAD-6A4C2EC28101}" srcOrd="0" destOrd="0" presId="urn:microsoft.com/office/officeart/2005/8/layout/hierarchy2"/>
    <dgm:cxn modelId="{D25B60EF-7040-EF4F-ACA7-92BC13AAAE11}" type="presParOf" srcId="{86523674-C98B-9C44-BCAD-6A4C2EC28101}" destId="{4B8F8587-6D0C-CC4D-9AAA-993AB17F3D8F}" srcOrd="0" destOrd="0" presId="urn:microsoft.com/office/officeart/2005/8/layout/hierarchy2"/>
    <dgm:cxn modelId="{42B74105-9B94-4544-A21F-A8E973241A8A}" type="presParOf" srcId="{17717EFC-741B-8C46-A82C-F0F1CD8894CE}" destId="{95B99B6F-C0F1-3045-AFBE-1AF512527471}" srcOrd="1" destOrd="0" presId="urn:microsoft.com/office/officeart/2005/8/layout/hierarchy2"/>
    <dgm:cxn modelId="{D1EC3AAE-1F01-4848-8264-F19179ED2914}" type="presParOf" srcId="{95B99B6F-C0F1-3045-AFBE-1AF512527471}" destId="{C9C3FBEC-696C-494D-8EAE-F72BB4FAFB45}" srcOrd="0" destOrd="0" presId="urn:microsoft.com/office/officeart/2005/8/layout/hierarchy2"/>
    <dgm:cxn modelId="{BA335A67-5FCE-3046-81B5-0DA0A24ADA33}" type="presParOf" srcId="{95B99B6F-C0F1-3045-AFBE-1AF512527471}" destId="{0C5447E2-1ED9-6640-90CA-8AF093A62F86}" srcOrd="1" destOrd="0" presId="urn:microsoft.com/office/officeart/2005/8/layout/hierarchy2"/>
    <dgm:cxn modelId="{6CBA857E-1997-C34D-ABB9-4B416E8AD461}" type="presParOf" srcId="{17717EFC-741B-8C46-A82C-F0F1CD8894CE}" destId="{5F4D6361-5A79-3C4A-AE30-C7E49F72E0E2}" srcOrd="2" destOrd="0" presId="urn:microsoft.com/office/officeart/2005/8/layout/hierarchy2"/>
    <dgm:cxn modelId="{45BE11C6-F609-AE42-9A0F-193BE7E052F8}" type="presParOf" srcId="{5F4D6361-5A79-3C4A-AE30-C7E49F72E0E2}" destId="{A5966718-D0A7-EA4E-B9DC-E8ED0B8050B8}" srcOrd="0" destOrd="0" presId="urn:microsoft.com/office/officeart/2005/8/layout/hierarchy2"/>
    <dgm:cxn modelId="{233F3669-4AAF-054F-9218-41229F7A7F5B}" type="presParOf" srcId="{17717EFC-741B-8C46-A82C-F0F1CD8894CE}" destId="{BB8C2990-6E72-4D44-B051-76BDAE73104E}" srcOrd="3" destOrd="0" presId="urn:microsoft.com/office/officeart/2005/8/layout/hierarchy2"/>
    <dgm:cxn modelId="{A25110FC-0845-144D-BB52-9B227129B988}" type="presParOf" srcId="{BB8C2990-6E72-4D44-B051-76BDAE73104E}" destId="{486898E3-F473-9C4F-A217-F55EE612068C}" srcOrd="0" destOrd="0" presId="urn:microsoft.com/office/officeart/2005/8/layout/hierarchy2"/>
    <dgm:cxn modelId="{8F90E89D-9DA9-5C48-8784-5BDE6275C0D4}" type="presParOf" srcId="{BB8C2990-6E72-4D44-B051-76BDAE73104E}" destId="{D9B4C657-0D78-8B44-906D-CAFFD59C10BA}" srcOrd="1" destOrd="0" presId="urn:microsoft.com/office/officeart/2005/8/layout/hierarchy2"/>
    <dgm:cxn modelId="{44E84012-603E-2241-ADE9-0FB71D9AF207}" type="presParOf" srcId="{17717EFC-741B-8C46-A82C-F0F1CD8894CE}" destId="{4D21853D-888D-D246-85F9-F85AE8B4C727}" srcOrd="4" destOrd="0" presId="urn:microsoft.com/office/officeart/2005/8/layout/hierarchy2"/>
    <dgm:cxn modelId="{CF76B31F-B244-624E-B547-FAF7F060AF91}" type="presParOf" srcId="{4D21853D-888D-D246-85F9-F85AE8B4C727}" destId="{1FA40E5D-FD4A-3245-8DC4-594CAAD8C1B3}" srcOrd="0" destOrd="0" presId="urn:microsoft.com/office/officeart/2005/8/layout/hierarchy2"/>
    <dgm:cxn modelId="{BE619382-5E5D-444A-AD26-EFC877307FAB}" type="presParOf" srcId="{17717EFC-741B-8C46-A82C-F0F1CD8894CE}" destId="{602BA050-A007-7A4A-89D3-90C4D8F5D022}" srcOrd="5" destOrd="0" presId="urn:microsoft.com/office/officeart/2005/8/layout/hierarchy2"/>
    <dgm:cxn modelId="{70BE0835-B8C9-3C4A-9C8D-5AB4075B00FF}" type="presParOf" srcId="{602BA050-A007-7A4A-89D3-90C4D8F5D022}" destId="{C26E23F6-322A-D045-82F4-54A9719FAD0F}" srcOrd="0" destOrd="0" presId="urn:microsoft.com/office/officeart/2005/8/layout/hierarchy2"/>
    <dgm:cxn modelId="{2814D61F-65DC-004B-948B-0A112131FC49}" type="presParOf" srcId="{602BA050-A007-7A4A-89D3-90C4D8F5D022}" destId="{E9EE7C71-29F3-7345-9BBE-A51204DB96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84986F-1652-474F-B97D-BCA5C566DA61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5034E-9D93-EE4F-A5ED-2B9D39A50E1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71261380-6934-8B47-9A15-B38B62713779}" type="parTrans" cxnId="{FFEFA1FC-E936-2149-A127-793532A0E635}">
      <dgm:prSet/>
      <dgm:spPr/>
      <dgm:t>
        <a:bodyPr/>
        <a:lstStyle/>
        <a:p>
          <a:endParaRPr lang="en-US"/>
        </a:p>
      </dgm:t>
    </dgm:pt>
    <dgm:pt modelId="{EA26F534-D877-734C-9272-8089C835B288}" type="sibTrans" cxnId="{FFEFA1FC-E936-2149-A127-793532A0E635}">
      <dgm:prSet/>
      <dgm:spPr/>
      <dgm:t>
        <a:bodyPr/>
        <a:lstStyle/>
        <a:p>
          <a:endParaRPr lang="en-US"/>
        </a:p>
      </dgm:t>
    </dgm:pt>
    <dgm:pt modelId="{8137E475-58F3-674A-8D11-DB882900034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4153C0C-B98E-894E-BB25-B8A20505DBDD}" type="parTrans" cxnId="{13D23441-3F5C-E447-9028-B8F61D279E57}">
      <dgm:prSet/>
      <dgm:spPr/>
      <dgm:t>
        <a:bodyPr/>
        <a:lstStyle/>
        <a:p>
          <a:endParaRPr lang="en-US"/>
        </a:p>
      </dgm:t>
    </dgm:pt>
    <dgm:pt modelId="{DAA03720-CC7B-9347-87F7-392636801608}" type="sibTrans" cxnId="{13D23441-3F5C-E447-9028-B8F61D279E57}">
      <dgm:prSet/>
      <dgm:spPr/>
      <dgm:t>
        <a:bodyPr/>
        <a:lstStyle/>
        <a:p>
          <a:endParaRPr lang="en-US"/>
        </a:p>
      </dgm:t>
    </dgm:pt>
    <dgm:pt modelId="{11E049DF-4B4E-B147-846B-D5E2C42666A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DD828E2-5CEA-8047-9904-4E1E7E8B2820}" type="parTrans" cxnId="{C7B88733-3457-0646-89D9-5C8BF7C8BC58}">
      <dgm:prSet/>
      <dgm:spPr/>
      <dgm:t>
        <a:bodyPr/>
        <a:lstStyle/>
        <a:p>
          <a:endParaRPr lang="en-US"/>
        </a:p>
      </dgm:t>
    </dgm:pt>
    <dgm:pt modelId="{CCF44508-F9A0-3F4D-A7B8-67116FDE2447}" type="sibTrans" cxnId="{C7B88733-3457-0646-89D9-5C8BF7C8BC58}">
      <dgm:prSet/>
      <dgm:spPr/>
      <dgm:t>
        <a:bodyPr/>
        <a:lstStyle/>
        <a:p>
          <a:endParaRPr lang="en-US"/>
        </a:p>
      </dgm:t>
    </dgm:pt>
    <dgm:pt modelId="{CF308356-ECD1-9248-8197-4E43BC1E816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5AD3E78-6C38-5148-82DF-B347856311E1}" type="parTrans" cxnId="{6CB3A4F1-5BFC-F448-A579-4B130AE31319}">
      <dgm:prSet/>
      <dgm:spPr/>
      <dgm:t>
        <a:bodyPr/>
        <a:lstStyle/>
        <a:p>
          <a:endParaRPr lang="en-US"/>
        </a:p>
      </dgm:t>
    </dgm:pt>
    <dgm:pt modelId="{AB4F1CB4-C9C9-6D45-9B6F-901DDF7C8490}" type="sibTrans" cxnId="{6CB3A4F1-5BFC-F448-A579-4B130AE31319}">
      <dgm:prSet/>
      <dgm:spPr/>
      <dgm:t>
        <a:bodyPr/>
        <a:lstStyle/>
        <a:p>
          <a:endParaRPr lang="en-US"/>
        </a:p>
      </dgm:t>
    </dgm:pt>
    <dgm:pt modelId="{26604231-705C-AA46-8091-941BC74B898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3A80A2B-20A1-6D43-96A9-9CF929064D86}" type="parTrans" cxnId="{6453E81E-8FD1-6940-8F4E-6B029B9FB7C1}">
      <dgm:prSet/>
      <dgm:spPr/>
      <dgm:t>
        <a:bodyPr/>
        <a:lstStyle/>
        <a:p>
          <a:endParaRPr lang="en-US"/>
        </a:p>
      </dgm:t>
    </dgm:pt>
    <dgm:pt modelId="{640CCA18-BD50-D044-9A84-60808DE3E273}" type="sibTrans" cxnId="{6453E81E-8FD1-6940-8F4E-6B029B9FB7C1}">
      <dgm:prSet/>
      <dgm:spPr/>
      <dgm:t>
        <a:bodyPr/>
        <a:lstStyle/>
        <a:p>
          <a:endParaRPr lang="en-US"/>
        </a:p>
      </dgm:t>
    </dgm:pt>
    <dgm:pt modelId="{264E61D0-4FA0-3148-8628-14017F5B97D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AEA90AB-F814-4C4D-8627-5992E9DDF07E}" type="parTrans" cxnId="{85803340-8864-334B-A9CF-40451ED4B71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FAA5E00-C1A6-F04D-99F5-D6784446DAE9}" type="sibTrans" cxnId="{85803340-8864-334B-A9CF-40451ED4B711}">
      <dgm:prSet/>
      <dgm:spPr/>
      <dgm:t>
        <a:bodyPr/>
        <a:lstStyle/>
        <a:p>
          <a:endParaRPr lang="en-US"/>
        </a:p>
      </dgm:t>
    </dgm:pt>
    <dgm:pt modelId="{B9BA01A2-675D-3A46-95A9-E92BC3FFFAF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F3D9C4E-F68E-C84D-8210-C21B105EFE78}" type="parTrans" cxnId="{E278D4CA-5AD5-CF4F-A49A-77E24A565234}">
      <dgm:prSet/>
      <dgm:spPr/>
      <dgm:t>
        <a:bodyPr/>
        <a:lstStyle/>
        <a:p>
          <a:endParaRPr lang="en-US"/>
        </a:p>
      </dgm:t>
    </dgm:pt>
    <dgm:pt modelId="{0AA6BE7C-4D7D-EF4E-92A1-9DF57499C27F}" type="sibTrans" cxnId="{E278D4CA-5AD5-CF4F-A49A-77E24A565234}">
      <dgm:prSet/>
      <dgm:spPr/>
      <dgm:t>
        <a:bodyPr/>
        <a:lstStyle/>
        <a:p>
          <a:endParaRPr lang="en-US"/>
        </a:p>
      </dgm:t>
    </dgm:pt>
    <dgm:pt modelId="{F40387F4-0B33-EB42-A71D-7A085A9AF79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67F91F0-1E4E-934D-9694-7BFB24335955}" type="parTrans" cxnId="{DDF8A9FD-321F-434A-B853-72C2BA280270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1C99D85C-DFE0-034F-85A3-A2465EAE3E5C}" type="sibTrans" cxnId="{DDF8A9FD-321F-434A-B853-72C2BA280270}">
      <dgm:prSet/>
      <dgm:spPr/>
      <dgm:t>
        <a:bodyPr/>
        <a:lstStyle/>
        <a:p>
          <a:endParaRPr lang="en-US"/>
        </a:p>
      </dgm:t>
    </dgm:pt>
    <dgm:pt modelId="{5A4EC27E-15D6-A549-A299-B91CEFB4944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676D8E4-3A7C-374E-8906-37ED46911D71}" type="parTrans" cxnId="{6E8FA237-0640-CE4E-A6D7-F875FDD84F0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F9D8B49-F2F7-184D-A8AD-8C476769734F}" type="sibTrans" cxnId="{6E8FA237-0640-CE4E-A6D7-F875FDD84F04}">
      <dgm:prSet/>
      <dgm:spPr/>
      <dgm:t>
        <a:bodyPr/>
        <a:lstStyle/>
        <a:p>
          <a:endParaRPr lang="en-US"/>
        </a:p>
      </dgm:t>
    </dgm:pt>
    <dgm:pt modelId="{48FABCEC-76C2-9B4D-BCF0-762FDA5C493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0B38D1F-D82D-F84F-BDBC-F422696A983B}" type="parTrans" cxnId="{4634BF1F-BCC9-0947-BC43-E3F4485D036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853A8AB-ECA5-9146-A53E-FEAEA85EB8C8}" type="sibTrans" cxnId="{4634BF1F-BCC9-0947-BC43-E3F4485D036A}">
      <dgm:prSet/>
      <dgm:spPr/>
      <dgm:t>
        <a:bodyPr/>
        <a:lstStyle/>
        <a:p>
          <a:endParaRPr lang="en-US"/>
        </a:p>
      </dgm:t>
    </dgm:pt>
    <dgm:pt modelId="{A2D47475-5189-BF45-9AB4-04BC298398C5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13A9106-C052-244C-92C2-5EF803C04D3F}" type="parTrans" cxnId="{E8B61CB7-7ED3-6F4E-BBA2-936FE88C6663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7145A23F-7DF0-6C40-BD32-71A6D3D74535}" type="sibTrans" cxnId="{E8B61CB7-7ED3-6F4E-BBA2-936FE88C6663}">
      <dgm:prSet/>
      <dgm:spPr/>
      <dgm:t>
        <a:bodyPr/>
        <a:lstStyle/>
        <a:p>
          <a:endParaRPr lang="en-US"/>
        </a:p>
      </dgm:t>
    </dgm:pt>
    <dgm:pt modelId="{09F79C65-C304-E746-B27D-E3C4E801915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16397DB0-F30F-9F4D-911F-78428EE95F6B}" type="parTrans" cxnId="{F7CEE796-76A3-1B49-8A6E-351FEEADE1C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CEF13B58-5E3A-AA4C-9018-EF6465D5CEC7}" type="sibTrans" cxnId="{F7CEE796-76A3-1B49-8A6E-351FEEADE1CD}">
      <dgm:prSet/>
      <dgm:spPr/>
      <dgm:t>
        <a:bodyPr/>
        <a:lstStyle/>
        <a:p>
          <a:endParaRPr lang="en-US"/>
        </a:p>
      </dgm:t>
    </dgm:pt>
    <dgm:pt modelId="{988B08A0-2EF0-D44B-85F6-51E97A155D52}" type="pres">
      <dgm:prSet presAssocID="{BF84986F-1652-474F-B97D-BCA5C566DA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01F00-CE5A-6245-AFF3-02F8A1E930A3}" type="pres">
      <dgm:prSet presAssocID="{5365034E-9D93-EE4F-A5ED-2B9D39A50E16}" presName="root1" presStyleCnt="0"/>
      <dgm:spPr/>
    </dgm:pt>
    <dgm:pt modelId="{308B853E-CC04-744E-AEF8-30B8912A5E02}" type="pres">
      <dgm:prSet presAssocID="{5365034E-9D93-EE4F-A5ED-2B9D39A50E16}" presName="LevelOneTextNode" presStyleLbl="node0" presStyleIdx="0" presStyleCnt="3" custLinFactX="-100000" custLinFactNeighborX="-116399" custLinFactNeighborY="49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9FFF33-C58E-D346-8C4C-3C408D56EAE8}" type="pres">
      <dgm:prSet presAssocID="{5365034E-9D93-EE4F-A5ED-2B9D39A50E16}" presName="level2hierChild" presStyleCnt="0"/>
      <dgm:spPr/>
    </dgm:pt>
    <dgm:pt modelId="{6413139F-E945-AF48-8AF1-435912D164D7}" type="pres">
      <dgm:prSet presAssocID="{04153C0C-B98E-894E-BB25-B8A20505DBDD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BC0CA47A-AFB9-484F-BEA3-E4BEC6365136}" type="pres">
      <dgm:prSet presAssocID="{04153C0C-B98E-894E-BB25-B8A20505DBD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960C7866-D129-C448-A1DD-0EFCA356A0A7}" type="pres">
      <dgm:prSet presAssocID="{8137E475-58F3-674A-8D11-DB8829000346}" presName="root2" presStyleCnt="0"/>
      <dgm:spPr/>
    </dgm:pt>
    <dgm:pt modelId="{39EB94FB-B911-B347-8A6B-D90902FFDF91}" type="pres">
      <dgm:prSet presAssocID="{8137E475-58F3-674A-8D11-DB8829000346}" presName="LevelTwoTextNode" presStyleLbl="node2" presStyleIdx="0" presStyleCnt="9" custLinFactNeighborX="-1104" custLinFactNeighborY="-895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021F1-8DF5-284F-AE1D-83BE1D16A6D3}" type="pres">
      <dgm:prSet presAssocID="{8137E475-58F3-674A-8D11-DB8829000346}" presName="level3hierChild" presStyleCnt="0"/>
      <dgm:spPr/>
    </dgm:pt>
    <dgm:pt modelId="{DB3A292D-2111-F445-BFB3-F9A6568B6B50}" type="pres">
      <dgm:prSet presAssocID="{EDD828E2-5CEA-8047-9904-4E1E7E8B2820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E1F7888E-AE99-BA4D-92A8-59814BD7D9F0}" type="pres">
      <dgm:prSet presAssocID="{EDD828E2-5CEA-8047-9904-4E1E7E8B2820}" presName="connTx" presStyleLbl="parChTrans1D2" presStyleIdx="1" presStyleCnt="9"/>
      <dgm:spPr/>
      <dgm:t>
        <a:bodyPr/>
        <a:lstStyle/>
        <a:p>
          <a:endParaRPr lang="en-US"/>
        </a:p>
      </dgm:t>
    </dgm:pt>
    <dgm:pt modelId="{AF9DD8D1-641C-4148-8663-3B483C209472}" type="pres">
      <dgm:prSet presAssocID="{11E049DF-4B4E-B147-846B-D5E2C42666A2}" presName="root2" presStyleCnt="0"/>
      <dgm:spPr/>
    </dgm:pt>
    <dgm:pt modelId="{29A21B67-204D-C746-A60F-74762E2247BC}" type="pres">
      <dgm:prSet presAssocID="{11E049DF-4B4E-B147-846B-D5E2C42666A2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D476B-F078-EA41-BDC8-A6170F7168EC}" type="pres">
      <dgm:prSet presAssocID="{11E049DF-4B4E-B147-846B-D5E2C42666A2}" presName="level3hierChild" presStyleCnt="0"/>
      <dgm:spPr/>
    </dgm:pt>
    <dgm:pt modelId="{F1A0C8FB-FEB1-8E48-AF61-9E454144D2B6}" type="pres">
      <dgm:prSet presAssocID="{35AD3E78-6C38-5148-82DF-B347856311E1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0D121788-147A-B54D-9387-289D54823DB3}" type="pres">
      <dgm:prSet presAssocID="{35AD3E78-6C38-5148-82DF-B347856311E1}" presName="connTx" presStyleLbl="parChTrans1D2" presStyleIdx="2" presStyleCnt="9"/>
      <dgm:spPr/>
      <dgm:t>
        <a:bodyPr/>
        <a:lstStyle/>
        <a:p>
          <a:endParaRPr lang="en-US"/>
        </a:p>
      </dgm:t>
    </dgm:pt>
    <dgm:pt modelId="{5CB2366B-627E-D342-BC9C-7C1AB4EFB1DF}" type="pres">
      <dgm:prSet presAssocID="{CF308356-ECD1-9248-8197-4E43BC1E8167}" presName="root2" presStyleCnt="0"/>
      <dgm:spPr/>
    </dgm:pt>
    <dgm:pt modelId="{13FEC29A-6164-934F-B100-DCAC895AC245}" type="pres">
      <dgm:prSet presAssocID="{CF308356-ECD1-9248-8197-4E43BC1E8167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7B403-2453-9045-AE5B-01B6601A3028}" type="pres">
      <dgm:prSet presAssocID="{CF308356-ECD1-9248-8197-4E43BC1E8167}" presName="level3hierChild" presStyleCnt="0"/>
      <dgm:spPr/>
    </dgm:pt>
    <dgm:pt modelId="{B03395EE-FF63-7644-9A3D-F1FE87BA4CEA}" type="pres">
      <dgm:prSet presAssocID="{26604231-705C-AA46-8091-941BC74B8981}" presName="root1" presStyleCnt="0"/>
      <dgm:spPr/>
    </dgm:pt>
    <dgm:pt modelId="{807B4326-E4AB-1F4B-A933-994617C3FDB4}" type="pres">
      <dgm:prSet presAssocID="{26604231-705C-AA46-8091-941BC74B8981}" presName="LevelOneTextNode" presStyleLbl="node0" presStyleIdx="1" presStyleCnt="3" custLinFactX="-100000" custLinFactNeighborX="-121913" custLinFactNeighborY="24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FD58E-8544-3D41-A8C3-C18696BE1B5F}" type="pres">
      <dgm:prSet presAssocID="{26604231-705C-AA46-8091-941BC74B8981}" presName="level2hierChild" presStyleCnt="0"/>
      <dgm:spPr/>
    </dgm:pt>
    <dgm:pt modelId="{78AF4A16-69F6-8B45-B4C4-C80CE05F3A3C}" type="pres">
      <dgm:prSet presAssocID="{CAEA90AB-F814-4C4D-8627-5992E9DDF07E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8A776E4B-3FAE-6A46-B4BE-CC0C02D40331}" type="pres">
      <dgm:prSet presAssocID="{CAEA90AB-F814-4C4D-8627-5992E9DDF07E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193A9D7-3CA2-AD41-83FD-E52A618F7A03}" type="pres">
      <dgm:prSet presAssocID="{264E61D0-4FA0-3148-8628-14017F5B97D9}" presName="root2" presStyleCnt="0"/>
      <dgm:spPr/>
    </dgm:pt>
    <dgm:pt modelId="{A4195D98-1948-7B4E-A4F7-16905F8F494E}" type="pres">
      <dgm:prSet presAssocID="{264E61D0-4FA0-3148-8628-14017F5B97D9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F10BF-8F57-1149-A4F3-58165F78AF98}" type="pres">
      <dgm:prSet presAssocID="{264E61D0-4FA0-3148-8628-14017F5B97D9}" presName="level3hierChild" presStyleCnt="0"/>
      <dgm:spPr/>
    </dgm:pt>
    <dgm:pt modelId="{47D8DA89-AA50-A94E-991B-69970EDD892D}" type="pres">
      <dgm:prSet presAssocID="{6676D8E4-3A7C-374E-8906-37ED46911D71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A6FC326C-CFED-ED45-9B7E-38D3B8AFA3D8}" type="pres">
      <dgm:prSet presAssocID="{6676D8E4-3A7C-374E-8906-37ED46911D71}" presName="connTx" presStyleLbl="parChTrans1D2" presStyleIdx="4" presStyleCnt="9"/>
      <dgm:spPr/>
      <dgm:t>
        <a:bodyPr/>
        <a:lstStyle/>
        <a:p>
          <a:endParaRPr lang="en-US"/>
        </a:p>
      </dgm:t>
    </dgm:pt>
    <dgm:pt modelId="{21143F8E-51B9-5244-A3BF-F902BB352038}" type="pres">
      <dgm:prSet presAssocID="{5A4EC27E-15D6-A549-A299-B91CEFB4944E}" presName="root2" presStyleCnt="0"/>
      <dgm:spPr/>
    </dgm:pt>
    <dgm:pt modelId="{5D6C323E-D02E-B049-A389-075CD98E5754}" type="pres">
      <dgm:prSet presAssocID="{5A4EC27E-15D6-A549-A299-B91CEFB4944E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9F012-48FD-5B48-9D70-C53866414955}" type="pres">
      <dgm:prSet presAssocID="{5A4EC27E-15D6-A549-A299-B91CEFB4944E}" presName="level3hierChild" presStyleCnt="0"/>
      <dgm:spPr/>
    </dgm:pt>
    <dgm:pt modelId="{997C3E34-CC4F-7840-99C6-92008F39848B}" type="pres">
      <dgm:prSet presAssocID="{90B38D1F-D82D-F84F-BDBC-F422696A983B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26E35AB9-D147-9148-B82D-6C1B2ABE5D1D}" type="pres">
      <dgm:prSet presAssocID="{90B38D1F-D82D-F84F-BDBC-F422696A983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BC77CB3-26F3-0B49-B875-D096698AE0C8}" type="pres">
      <dgm:prSet presAssocID="{48FABCEC-76C2-9B4D-BCF0-762FDA5C493A}" presName="root2" presStyleCnt="0"/>
      <dgm:spPr/>
    </dgm:pt>
    <dgm:pt modelId="{552CE6A1-B36B-024A-9752-441DF4E22C2C}" type="pres">
      <dgm:prSet presAssocID="{48FABCEC-76C2-9B4D-BCF0-762FDA5C493A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3E44B-6C55-B34E-9B66-FF6A4AA4E0FA}" type="pres">
      <dgm:prSet presAssocID="{48FABCEC-76C2-9B4D-BCF0-762FDA5C493A}" presName="level3hierChild" presStyleCnt="0"/>
      <dgm:spPr/>
    </dgm:pt>
    <dgm:pt modelId="{69C43997-7C02-464E-9759-8DFF3B0B7C4F}" type="pres">
      <dgm:prSet presAssocID="{B9BA01A2-675D-3A46-95A9-E92BC3FFFAFE}" presName="root1" presStyleCnt="0"/>
      <dgm:spPr/>
    </dgm:pt>
    <dgm:pt modelId="{C41796F0-DD26-134E-BDAE-259D2F3481F0}" type="pres">
      <dgm:prSet presAssocID="{B9BA01A2-675D-3A46-95A9-E92BC3FFFAFE}" presName="LevelOneTextNode" presStyleLbl="node0" presStyleIdx="2" presStyleCnt="3" custLinFactX="-100000" custLinFactNeighborX="-116399" custLinFactNeighborY="-15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17EFC-741B-8C46-A82C-F0F1CD8894CE}" type="pres">
      <dgm:prSet presAssocID="{B9BA01A2-675D-3A46-95A9-E92BC3FFFAFE}" presName="level2hierChild" presStyleCnt="0"/>
      <dgm:spPr/>
    </dgm:pt>
    <dgm:pt modelId="{86523674-C98B-9C44-BCAD-6A4C2EC28101}" type="pres">
      <dgm:prSet presAssocID="{067F91F0-1E4E-934D-9694-7BFB24335955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4B8F8587-6D0C-CC4D-9AAA-993AB17F3D8F}" type="pres">
      <dgm:prSet presAssocID="{067F91F0-1E4E-934D-9694-7BFB24335955}" presName="connTx" presStyleLbl="parChTrans1D2" presStyleIdx="6" presStyleCnt="9"/>
      <dgm:spPr/>
      <dgm:t>
        <a:bodyPr/>
        <a:lstStyle/>
        <a:p>
          <a:endParaRPr lang="en-US"/>
        </a:p>
      </dgm:t>
    </dgm:pt>
    <dgm:pt modelId="{95B99B6F-C0F1-3045-AFBE-1AF512527471}" type="pres">
      <dgm:prSet presAssocID="{F40387F4-0B33-EB42-A71D-7A085A9AF79F}" presName="root2" presStyleCnt="0"/>
      <dgm:spPr/>
    </dgm:pt>
    <dgm:pt modelId="{C9C3FBEC-696C-494D-8EAE-F72BB4FAFB45}" type="pres">
      <dgm:prSet presAssocID="{F40387F4-0B33-EB42-A71D-7A085A9AF79F}" presName="LevelTwoTextNode" presStyleLbl="node2" presStyleIdx="6" presStyleCnt="9" custLinFactNeighborX="-2628" custLinFactNeighborY="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447E2-1ED9-6640-90CA-8AF093A62F86}" type="pres">
      <dgm:prSet presAssocID="{F40387F4-0B33-EB42-A71D-7A085A9AF79F}" presName="level3hierChild" presStyleCnt="0"/>
      <dgm:spPr/>
    </dgm:pt>
    <dgm:pt modelId="{5F4D6361-5A79-3C4A-AE30-C7E49F72E0E2}" type="pres">
      <dgm:prSet presAssocID="{F13A9106-C052-244C-92C2-5EF803C04D3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A5966718-D0A7-EA4E-B9DC-E8ED0B8050B8}" type="pres">
      <dgm:prSet presAssocID="{F13A9106-C052-244C-92C2-5EF803C04D3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BB8C2990-6E72-4D44-B051-76BDAE73104E}" type="pres">
      <dgm:prSet presAssocID="{A2D47475-5189-BF45-9AB4-04BC298398C5}" presName="root2" presStyleCnt="0"/>
      <dgm:spPr/>
    </dgm:pt>
    <dgm:pt modelId="{486898E3-F473-9C4F-A217-F55EE612068C}" type="pres">
      <dgm:prSet presAssocID="{A2D47475-5189-BF45-9AB4-04BC298398C5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B4C657-0D78-8B44-906D-CAFFD59C10BA}" type="pres">
      <dgm:prSet presAssocID="{A2D47475-5189-BF45-9AB4-04BC298398C5}" presName="level3hierChild" presStyleCnt="0"/>
      <dgm:spPr/>
    </dgm:pt>
    <dgm:pt modelId="{4D21853D-888D-D246-85F9-F85AE8B4C727}" type="pres">
      <dgm:prSet presAssocID="{16397DB0-F30F-9F4D-911F-78428EE95F6B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1FA40E5D-FD4A-3245-8DC4-594CAAD8C1B3}" type="pres">
      <dgm:prSet presAssocID="{16397DB0-F30F-9F4D-911F-78428EE95F6B}" presName="connTx" presStyleLbl="parChTrans1D2" presStyleIdx="8" presStyleCnt="9"/>
      <dgm:spPr/>
      <dgm:t>
        <a:bodyPr/>
        <a:lstStyle/>
        <a:p>
          <a:endParaRPr lang="en-US"/>
        </a:p>
      </dgm:t>
    </dgm:pt>
    <dgm:pt modelId="{602BA050-A007-7A4A-89D3-90C4D8F5D022}" type="pres">
      <dgm:prSet presAssocID="{09F79C65-C304-E746-B27D-E3C4E8019151}" presName="root2" presStyleCnt="0"/>
      <dgm:spPr/>
    </dgm:pt>
    <dgm:pt modelId="{C26E23F6-322A-D045-82F4-54A9719FAD0F}" type="pres">
      <dgm:prSet presAssocID="{09F79C65-C304-E746-B27D-E3C4E8019151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E7C71-29F3-7345-9BBE-A51204DB9683}" type="pres">
      <dgm:prSet presAssocID="{09F79C65-C304-E746-B27D-E3C4E8019151}" presName="level3hierChild" presStyleCnt="0"/>
      <dgm:spPr/>
    </dgm:pt>
  </dgm:ptLst>
  <dgm:cxnLst>
    <dgm:cxn modelId="{A007F831-469C-3741-B3D4-A6FCE066B078}" type="presOf" srcId="{F40387F4-0B33-EB42-A71D-7A085A9AF79F}" destId="{C9C3FBEC-696C-494D-8EAE-F72BB4FAFB45}" srcOrd="0" destOrd="0" presId="urn:microsoft.com/office/officeart/2005/8/layout/hierarchy2"/>
    <dgm:cxn modelId="{AE81CC4C-B673-7A4B-9360-8C3D320B1E06}" type="presOf" srcId="{09F79C65-C304-E746-B27D-E3C4E8019151}" destId="{C26E23F6-322A-D045-82F4-54A9719FAD0F}" srcOrd="0" destOrd="0" presId="urn:microsoft.com/office/officeart/2005/8/layout/hierarchy2"/>
    <dgm:cxn modelId="{6CB3A4F1-5BFC-F448-A579-4B130AE31319}" srcId="{5365034E-9D93-EE4F-A5ED-2B9D39A50E16}" destId="{CF308356-ECD1-9248-8197-4E43BC1E8167}" srcOrd="2" destOrd="0" parTransId="{35AD3E78-6C38-5148-82DF-B347856311E1}" sibTransId="{AB4F1CB4-C9C9-6D45-9B6F-901DDF7C8490}"/>
    <dgm:cxn modelId="{5C5CC296-992D-2C4E-B528-7F2835B5E86A}" type="presOf" srcId="{F13A9106-C052-244C-92C2-5EF803C04D3F}" destId="{A5966718-D0A7-EA4E-B9DC-E8ED0B8050B8}" srcOrd="1" destOrd="0" presId="urn:microsoft.com/office/officeart/2005/8/layout/hierarchy2"/>
    <dgm:cxn modelId="{DDF8A9FD-321F-434A-B853-72C2BA280270}" srcId="{B9BA01A2-675D-3A46-95A9-E92BC3FFFAFE}" destId="{F40387F4-0B33-EB42-A71D-7A085A9AF79F}" srcOrd="0" destOrd="0" parTransId="{067F91F0-1E4E-934D-9694-7BFB24335955}" sibTransId="{1C99D85C-DFE0-034F-85A3-A2465EAE3E5C}"/>
    <dgm:cxn modelId="{C281A41D-3E8D-9740-BB34-239AF0BF8137}" type="presOf" srcId="{35AD3E78-6C38-5148-82DF-B347856311E1}" destId="{0D121788-147A-B54D-9387-289D54823DB3}" srcOrd="1" destOrd="0" presId="urn:microsoft.com/office/officeart/2005/8/layout/hierarchy2"/>
    <dgm:cxn modelId="{C102BCD7-6D24-8C4C-8020-8328A482784A}" type="presOf" srcId="{BF84986F-1652-474F-B97D-BCA5C566DA61}" destId="{988B08A0-2EF0-D44B-85F6-51E97A155D52}" srcOrd="0" destOrd="0" presId="urn:microsoft.com/office/officeart/2005/8/layout/hierarchy2"/>
    <dgm:cxn modelId="{B461BB43-2336-FD4A-8A86-0B6DE9474A5C}" type="presOf" srcId="{16397DB0-F30F-9F4D-911F-78428EE95F6B}" destId="{4D21853D-888D-D246-85F9-F85AE8B4C727}" srcOrd="0" destOrd="0" presId="urn:microsoft.com/office/officeart/2005/8/layout/hierarchy2"/>
    <dgm:cxn modelId="{AE1AE6B9-2B4F-A34E-BD60-6214144D1B9F}" type="presOf" srcId="{90B38D1F-D82D-F84F-BDBC-F422696A983B}" destId="{26E35AB9-D147-9148-B82D-6C1B2ABE5D1D}" srcOrd="1" destOrd="0" presId="urn:microsoft.com/office/officeart/2005/8/layout/hierarchy2"/>
    <dgm:cxn modelId="{56D019D2-B797-D44C-A4BA-309598AD4E40}" type="presOf" srcId="{6676D8E4-3A7C-374E-8906-37ED46911D71}" destId="{47D8DA89-AA50-A94E-991B-69970EDD892D}" srcOrd="0" destOrd="0" presId="urn:microsoft.com/office/officeart/2005/8/layout/hierarchy2"/>
    <dgm:cxn modelId="{47D5CA88-979F-8F47-A2CD-AF4981D95408}" type="presOf" srcId="{CF308356-ECD1-9248-8197-4E43BC1E8167}" destId="{13FEC29A-6164-934F-B100-DCAC895AC245}" srcOrd="0" destOrd="0" presId="urn:microsoft.com/office/officeart/2005/8/layout/hierarchy2"/>
    <dgm:cxn modelId="{B9A34B3B-923C-E746-BE38-C9E0A70D2E2A}" type="presOf" srcId="{16397DB0-F30F-9F4D-911F-78428EE95F6B}" destId="{1FA40E5D-FD4A-3245-8DC4-594CAAD8C1B3}" srcOrd="1" destOrd="0" presId="urn:microsoft.com/office/officeart/2005/8/layout/hierarchy2"/>
    <dgm:cxn modelId="{4634BF1F-BCC9-0947-BC43-E3F4485D036A}" srcId="{26604231-705C-AA46-8091-941BC74B8981}" destId="{48FABCEC-76C2-9B4D-BCF0-762FDA5C493A}" srcOrd="2" destOrd="0" parTransId="{90B38D1F-D82D-F84F-BDBC-F422696A983B}" sibTransId="{B853A8AB-ECA5-9146-A53E-FEAEA85EB8C8}"/>
    <dgm:cxn modelId="{E278D4CA-5AD5-CF4F-A49A-77E24A565234}" srcId="{BF84986F-1652-474F-B97D-BCA5C566DA61}" destId="{B9BA01A2-675D-3A46-95A9-E92BC3FFFAFE}" srcOrd="2" destOrd="0" parTransId="{FF3D9C4E-F68E-C84D-8210-C21B105EFE78}" sibTransId="{0AA6BE7C-4D7D-EF4E-92A1-9DF57499C27F}"/>
    <dgm:cxn modelId="{2C9F616B-3383-9648-84FE-DAC4F688C9DF}" type="presOf" srcId="{067F91F0-1E4E-934D-9694-7BFB24335955}" destId="{4B8F8587-6D0C-CC4D-9AAA-993AB17F3D8F}" srcOrd="1" destOrd="0" presId="urn:microsoft.com/office/officeart/2005/8/layout/hierarchy2"/>
    <dgm:cxn modelId="{1CED0FC8-3A1C-CF45-9550-D8AB63C97291}" type="presOf" srcId="{B9BA01A2-675D-3A46-95A9-E92BC3FFFAFE}" destId="{C41796F0-DD26-134E-BDAE-259D2F3481F0}" srcOrd="0" destOrd="0" presId="urn:microsoft.com/office/officeart/2005/8/layout/hierarchy2"/>
    <dgm:cxn modelId="{B4BFE3A5-30B8-1443-9734-4C23DFF6366C}" type="presOf" srcId="{6676D8E4-3A7C-374E-8906-37ED46911D71}" destId="{A6FC326C-CFED-ED45-9B7E-38D3B8AFA3D8}" srcOrd="1" destOrd="0" presId="urn:microsoft.com/office/officeart/2005/8/layout/hierarchy2"/>
    <dgm:cxn modelId="{85803340-8864-334B-A9CF-40451ED4B711}" srcId="{26604231-705C-AA46-8091-941BC74B8981}" destId="{264E61D0-4FA0-3148-8628-14017F5B97D9}" srcOrd="0" destOrd="0" parTransId="{CAEA90AB-F814-4C4D-8627-5992E9DDF07E}" sibTransId="{3FAA5E00-C1A6-F04D-99F5-D6784446DAE9}"/>
    <dgm:cxn modelId="{8F30B30F-BC50-6444-828F-7645E25A1128}" type="presOf" srcId="{04153C0C-B98E-894E-BB25-B8A20505DBDD}" destId="{6413139F-E945-AF48-8AF1-435912D164D7}" srcOrd="0" destOrd="0" presId="urn:microsoft.com/office/officeart/2005/8/layout/hierarchy2"/>
    <dgm:cxn modelId="{E8B61CB7-7ED3-6F4E-BBA2-936FE88C6663}" srcId="{B9BA01A2-675D-3A46-95A9-E92BC3FFFAFE}" destId="{A2D47475-5189-BF45-9AB4-04BC298398C5}" srcOrd="1" destOrd="0" parTransId="{F13A9106-C052-244C-92C2-5EF803C04D3F}" sibTransId="{7145A23F-7DF0-6C40-BD32-71A6D3D74535}"/>
    <dgm:cxn modelId="{FFEFA1FC-E936-2149-A127-793532A0E635}" srcId="{BF84986F-1652-474F-B97D-BCA5C566DA61}" destId="{5365034E-9D93-EE4F-A5ED-2B9D39A50E16}" srcOrd="0" destOrd="0" parTransId="{71261380-6934-8B47-9A15-B38B62713779}" sibTransId="{EA26F534-D877-734C-9272-8089C835B288}"/>
    <dgm:cxn modelId="{D9002E21-4463-9F40-B3BE-708CEA1B052D}" type="presOf" srcId="{04153C0C-B98E-894E-BB25-B8A20505DBDD}" destId="{BC0CA47A-AFB9-484F-BEA3-E4BEC6365136}" srcOrd="1" destOrd="0" presId="urn:microsoft.com/office/officeart/2005/8/layout/hierarchy2"/>
    <dgm:cxn modelId="{4542ED0D-3937-1B44-A2A5-5D81BD7AD3CD}" type="presOf" srcId="{90B38D1F-D82D-F84F-BDBC-F422696A983B}" destId="{997C3E34-CC4F-7840-99C6-92008F39848B}" srcOrd="0" destOrd="0" presId="urn:microsoft.com/office/officeart/2005/8/layout/hierarchy2"/>
    <dgm:cxn modelId="{86BB0047-E651-204D-A300-697723C9934F}" type="presOf" srcId="{CAEA90AB-F814-4C4D-8627-5992E9DDF07E}" destId="{78AF4A16-69F6-8B45-B4C4-C80CE05F3A3C}" srcOrd="0" destOrd="0" presId="urn:microsoft.com/office/officeart/2005/8/layout/hierarchy2"/>
    <dgm:cxn modelId="{3B15D973-4203-8042-B5C8-CF5D228012F2}" type="presOf" srcId="{5365034E-9D93-EE4F-A5ED-2B9D39A50E16}" destId="{308B853E-CC04-744E-AEF8-30B8912A5E02}" srcOrd="0" destOrd="0" presId="urn:microsoft.com/office/officeart/2005/8/layout/hierarchy2"/>
    <dgm:cxn modelId="{C7B88733-3457-0646-89D9-5C8BF7C8BC58}" srcId="{5365034E-9D93-EE4F-A5ED-2B9D39A50E16}" destId="{11E049DF-4B4E-B147-846B-D5E2C42666A2}" srcOrd="1" destOrd="0" parTransId="{EDD828E2-5CEA-8047-9904-4E1E7E8B2820}" sibTransId="{CCF44508-F9A0-3F4D-A7B8-67116FDE2447}"/>
    <dgm:cxn modelId="{CB797FAD-18CA-2A44-9EC7-680E3C15C35A}" type="presOf" srcId="{8137E475-58F3-674A-8D11-DB8829000346}" destId="{39EB94FB-B911-B347-8A6B-D90902FFDF91}" srcOrd="0" destOrd="0" presId="urn:microsoft.com/office/officeart/2005/8/layout/hierarchy2"/>
    <dgm:cxn modelId="{F7CEE796-76A3-1B49-8A6E-351FEEADE1CD}" srcId="{B9BA01A2-675D-3A46-95A9-E92BC3FFFAFE}" destId="{09F79C65-C304-E746-B27D-E3C4E8019151}" srcOrd="2" destOrd="0" parTransId="{16397DB0-F30F-9F4D-911F-78428EE95F6B}" sibTransId="{CEF13B58-5E3A-AA4C-9018-EF6465D5CEC7}"/>
    <dgm:cxn modelId="{008B8930-38A5-7645-BFA7-B3D2D86C71DD}" type="presOf" srcId="{35AD3E78-6C38-5148-82DF-B347856311E1}" destId="{F1A0C8FB-FEB1-8E48-AF61-9E454144D2B6}" srcOrd="0" destOrd="0" presId="urn:microsoft.com/office/officeart/2005/8/layout/hierarchy2"/>
    <dgm:cxn modelId="{8DD0F5A7-1488-A44B-9A34-5CB4D4CC5126}" type="presOf" srcId="{F13A9106-C052-244C-92C2-5EF803C04D3F}" destId="{5F4D6361-5A79-3C4A-AE30-C7E49F72E0E2}" srcOrd="0" destOrd="0" presId="urn:microsoft.com/office/officeart/2005/8/layout/hierarchy2"/>
    <dgm:cxn modelId="{1184D8C9-AFC5-7D48-B809-65765070FBA2}" type="presOf" srcId="{EDD828E2-5CEA-8047-9904-4E1E7E8B2820}" destId="{E1F7888E-AE99-BA4D-92A8-59814BD7D9F0}" srcOrd="1" destOrd="0" presId="urn:microsoft.com/office/officeart/2005/8/layout/hierarchy2"/>
    <dgm:cxn modelId="{6453E81E-8FD1-6940-8F4E-6B029B9FB7C1}" srcId="{BF84986F-1652-474F-B97D-BCA5C566DA61}" destId="{26604231-705C-AA46-8091-941BC74B8981}" srcOrd="1" destOrd="0" parTransId="{D3A80A2B-20A1-6D43-96A9-9CF929064D86}" sibTransId="{640CCA18-BD50-D044-9A84-60808DE3E273}"/>
    <dgm:cxn modelId="{CAF1F4C6-0A43-324B-A801-3D831C88A6AA}" type="presOf" srcId="{067F91F0-1E4E-934D-9694-7BFB24335955}" destId="{86523674-C98B-9C44-BCAD-6A4C2EC28101}" srcOrd="0" destOrd="0" presId="urn:microsoft.com/office/officeart/2005/8/layout/hierarchy2"/>
    <dgm:cxn modelId="{7CBB67A3-4109-3540-AD24-629BC02ABD12}" type="presOf" srcId="{5A4EC27E-15D6-A549-A299-B91CEFB4944E}" destId="{5D6C323E-D02E-B049-A389-075CD98E5754}" srcOrd="0" destOrd="0" presId="urn:microsoft.com/office/officeart/2005/8/layout/hierarchy2"/>
    <dgm:cxn modelId="{6E8FA237-0640-CE4E-A6D7-F875FDD84F04}" srcId="{26604231-705C-AA46-8091-941BC74B8981}" destId="{5A4EC27E-15D6-A549-A299-B91CEFB4944E}" srcOrd="1" destOrd="0" parTransId="{6676D8E4-3A7C-374E-8906-37ED46911D71}" sibTransId="{BF9D8B49-F2F7-184D-A8AD-8C476769734F}"/>
    <dgm:cxn modelId="{E5AC18B1-AA62-3349-9186-01C5B9040734}" type="presOf" srcId="{48FABCEC-76C2-9B4D-BCF0-762FDA5C493A}" destId="{552CE6A1-B36B-024A-9752-441DF4E22C2C}" srcOrd="0" destOrd="0" presId="urn:microsoft.com/office/officeart/2005/8/layout/hierarchy2"/>
    <dgm:cxn modelId="{0199CE84-43EA-2341-BE90-F023D16B3C60}" type="presOf" srcId="{A2D47475-5189-BF45-9AB4-04BC298398C5}" destId="{486898E3-F473-9C4F-A217-F55EE612068C}" srcOrd="0" destOrd="0" presId="urn:microsoft.com/office/officeart/2005/8/layout/hierarchy2"/>
    <dgm:cxn modelId="{13D23441-3F5C-E447-9028-B8F61D279E57}" srcId="{5365034E-9D93-EE4F-A5ED-2B9D39A50E16}" destId="{8137E475-58F3-674A-8D11-DB8829000346}" srcOrd="0" destOrd="0" parTransId="{04153C0C-B98E-894E-BB25-B8A20505DBDD}" sibTransId="{DAA03720-CC7B-9347-87F7-392636801608}"/>
    <dgm:cxn modelId="{1C3FB1FB-E3FA-7944-8C4C-0FE8D65FC19A}" type="presOf" srcId="{11E049DF-4B4E-B147-846B-D5E2C42666A2}" destId="{29A21B67-204D-C746-A60F-74762E2247BC}" srcOrd="0" destOrd="0" presId="urn:microsoft.com/office/officeart/2005/8/layout/hierarchy2"/>
    <dgm:cxn modelId="{C3D316AA-BD55-0B47-9B83-44AC8C4BC9F5}" type="presOf" srcId="{CAEA90AB-F814-4C4D-8627-5992E9DDF07E}" destId="{8A776E4B-3FAE-6A46-B4BE-CC0C02D40331}" srcOrd="1" destOrd="0" presId="urn:microsoft.com/office/officeart/2005/8/layout/hierarchy2"/>
    <dgm:cxn modelId="{837CFBF6-681B-BF4A-B274-AB113636430F}" type="presOf" srcId="{EDD828E2-5CEA-8047-9904-4E1E7E8B2820}" destId="{DB3A292D-2111-F445-BFB3-F9A6568B6B50}" srcOrd="0" destOrd="0" presId="urn:microsoft.com/office/officeart/2005/8/layout/hierarchy2"/>
    <dgm:cxn modelId="{E2B69EA7-3086-5848-8D5A-84BB5D6FDDAE}" type="presOf" srcId="{26604231-705C-AA46-8091-941BC74B8981}" destId="{807B4326-E4AB-1F4B-A933-994617C3FDB4}" srcOrd="0" destOrd="0" presId="urn:microsoft.com/office/officeart/2005/8/layout/hierarchy2"/>
    <dgm:cxn modelId="{0291CA97-B180-2644-AD2F-364DD8CA879D}" type="presOf" srcId="{264E61D0-4FA0-3148-8628-14017F5B97D9}" destId="{A4195D98-1948-7B4E-A4F7-16905F8F494E}" srcOrd="0" destOrd="0" presId="urn:microsoft.com/office/officeart/2005/8/layout/hierarchy2"/>
    <dgm:cxn modelId="{5696DE9A-F0BA-E341-84E7-993B7592793B}" type="presParOf" srcId="{988B08A0-2EF0-D44B-85F6-51E97A155D52}" destId="{E2101F00-CE5A-6245-AFF3-02F8A1E930A3}" srcOrd="0" destOrd="0" presId="urn:microsoft.com/office/officeart/2005/8/layout/hierarchy2"/>
    <dgm:cxn modelId="{4EC7C9BA-029B-D84E-B8CD-05BD69CD0816}" type="presParOf" srcId="{E2101F00-CE5A-6245-AFF3-02F8A1E930A3}" destId="{308B853E-CC04-744E-AEF8-30B8912A5E02}" srcOrd="0" destOrd="0" presId="urn:microsoft.com/office/officeart/2005/8/layout/hierarchy2"/>
    <dgm:cxn modelId="{9424C949-7A87-F84A-98A7-FEA186F2FB28}" type="presParOf" srcId="{E2101F00-CE5A-6245-AFF3-02F8A1E930A3}" destId="{849FFF33-C58E-D346-8C4C-3C408D56EAE8}" srcOrd="1" destOrd="0" presId="urn:microsoft.com/office/officeart/2005/8/layout/hierarchy2"/>
    <dgm:cxn modelId="{5326163A-EB52-8645-AB3B-7AFC9045FBA5}" type="presParOf" srcId="{849FFF33-C58E-D346-8C4C-3C408D56EAE8}" destId="{6413139F-E945-AF48-8AF1-435912D164D7}" srcOrd="0" destOrd="0" presId="urn:microsoft.com/office/officeart/2005/8/layout/hierarchy2"/>
    <dgm:cxn modelId="{4F84C8F1-832D-C346-9411-6B1EE015E5CD}" type="presParOf" srcId="{6413139F-E945-AF48-8AF1-435912D164D7}" destId="{BC0CA47A-AFB9-484F-BEA3-E4BEC6365136}" srcOrd="0" destOrd="0" presId="urn:microsoft.com/office/officeart/2005/8/layout/hierarchy2"/>
    <dgm:cxn modelId="{CD8772A6-195F-5943-9754-A97119B0934A}" type="presParOf" srcId="{849FFF33-C58E-D346-8C4C-3C408D56EAE8}" destId="{960C7866-D129-C448-A1DD-0EFCA356A0A7}" srcOrd="1" destOrd="0" presId="urn:microsoft.com/office/officeart/2005/8/layout/hierarchy2"/>
    <dgm:cxn modelId="{86AD7EFB-9ED8-D548-BD9A-54BF3DC390F6}" type="presParOf" srcId="{960C7866-D129-C448-A1DD-0EFCA356A0A7}" destId="{39EB94FB-B911-B347-8A6B-D90902FFDF91}" srcOrd="0" destOrd="0" presId="urn:microsoft.com/office/officeart/2005/8/layout/hierarchy2"/>
    <dgm:cxn modelId="{FE90ABA2-6A42-B64C-84C0-DB4B705456BA}" type="presParOf" srcId="{960C7866-D129-C448-A1DD-0EFCA356A0A7}" destId="{BFB021F1-8DF5-284F-AE1D-83BE1D16A6D3}" srcOrd="1" destOrd="0" presId="urn:microsoft.com/office/officeart/2005/8/layout/hierarchy2"/>
    <dgm:cxn modelId="{077791A8-A5DE-DB4E-88DC-7A8F13364C78}" type="presParOf" srcId="{849FFF33-C58E-D346-8C4C-3C408D56EAE8}" destId="{DB3A292D-2111-F445-BFB3-F9A6568B6B50}" srcOrd="2" destOrd="0" presId="urn:microsoft.com/office/officeart/2005/8/layout/hierarchy2"/>
    <dgm:cxn modelId="{760B4211-FFF5-594D-AD5A-7C75988FEB79}" type="presParOf" srcId="{DB3A292D-2111-F445-BFB3-F9A6568B6B50}" destId="{E1F7888E-AE99-BA4D-92A8-59814BD7D9F0}" srcOrd="0" destOrd="0" presId="urn:microsoft.com/office/officeart/2005/8/layout/hierarchy2"/>
    <dgm:cxn modelId="{2801EC4B-41DC-3547-B5EF-CADDCB624997}" type="presParOf" srcId="{849FFF33-C58E-D346-8C4C-3C408D56EAE8}" destId="{AF9DD8D1-641C-4148-8663-3B483C209472}" srcOrd="3" destOrd="0" presId="urn:microsoft.com/office/officeart/2005/8/layout/hierarchy2"/>
    <dgm:cxn modelId="{20F82DE3-7C85-E646-A0E8-5D4C4CF451E7}" type="presParOf" srcId="{AF9DD8D1-641C-4148-8663-3B483C209472}" destId="{29A21B67-204D-C746-A60F-74762E2247BC}" srcOrd="0" destOrd="0" presId="urn:microsoft.com/office/officeart/2005/8/layout/hierarchy2"/>
    <dgm:cxn modelId="{C37BE6C7-B762-DD49-A155-B9363E7BFEFD}" type="presParOf" srcId="{AF9DD8D1-641C-4148-8663-3B483C209472}" destId="{B64D476B-F078-EA41-BDC8-A6170F7168EC}" srcOrd="1" destOrd="0" presId="urn:microsoft.com/office/officeart/2005/8/layout/hierarchy2"/>
    <dgm:cxn modelId="{78CC2879-C885-D446-9517-E7C89FBB6B2D}" type="presParOf" srcId="{849FFF33-C58E-D346-8C4C-3C408D56EAE8}" destId="{F1A0C8FB-FEB1-8E48-AF61-9E454144D2B6}" srcOrd="4" destOrd="0" presId="urn:microsoft.com/office/officeart/2005/8/layout/hierarchy2"/>
    <dgm:cxn modelId="{CBC1452D-CA5B-CF45-8F59-A3D9E1C6A728}" type="presParOf" srcId="{F1A0C8FB-FEB1-8E48-AF61-9E454144D2B6}" destId="{0D121788-147A-B54D-9387-289D54823DB3}" srcOrd="0" destOrd="0" presId="urn:microsoft.com/office/officeart/2005/8/layout/hierarchy2"/>
    <dgm:cxn modelId="{C4A58E8C-4EA8-FA4F-B71B-F3F3600EE9D8}" type="presParOf" srcId="{849FFF33-C58E-D346-8C4C-3C408D56EAE8}" destId="{5CB2366B-627E-D342-BC9C-7C1AB4EFB1DF}" srcOrd="5" destOrd="0" presId="urn:microsoft.com/office/officeart/2005/8/layout/hierarchy2"/>
    <dgm:cxn modelId="{05788B4C-EED1-AD44-B4C0-7D523A023D80}" type="presParOf" srcId="{5CB2366B-627E-D342-BC9C-7C1AB4EFB1DF}" destId="{13FEC29A-6164-934F-B100-DCAC895AC245}" srcOrd="0" destOrd="0" presId="urn:microsoft.com/office/officeart/2005/8/layout/hierarchy2"/>
    <dgm:cxn modelId="{669E2182-65E9-6841-A12B-95179D59805A}" type="presParOf" srcId="{5CB2366B-627E-D342-BC9C-7C1AB4EFB1DF}" destId="{E5D7B403-2453-9045-AE5B-01B6601A3028}" srcOrd="1" destOrd="0" presId="urn:microsoft.com/office/officeart/2005/8/layout/hierarchy2"/>
    <dgm:cxn modelId="{2949C874-9CFE-EE44-BF18-050342334C95}" type="presParOf" srcId="{988B08A0-2EF0-D44B-85F6-51E97A155D52}" destId="{B03395EE-FF63-7644-9A3D-F1FE87BA4CEA}" srcOrd="1" destOrd="0" presId="urn:microsoft.com/office/officeart/2005/8/layout/hierarchy2"/>
    <dgm:cxn modelId="{0C51AB22-0CD5-3549-B81D-27B8414640B3}" type="presParOf" srcId="{B03395EE-FF63-7644-9A3D-F1FE87BA4CEA}" destId="{807B4326-E4AB-1F4B-A933-994617C3FDB4}" srcOrd="0" destOrd="0" presId="urn:microsoft.com/office/officeart/2005/8/layout/hierarchy2"/>
    <dgm:cxn modelId="{86988673-9CD3-064E-80AD-813A5A384B92}" type="presParOf" srcId="{B03395EE-FF63-7644-9A3D-F1FE87BA4CEA}" destId="{861FD58E-8544-3D41-A8C3-C18696BE1B5F}" srcOrd="1" destOrd="0" presId="urn:microsoft.com/office/officeart/2005/8/layout/hierarchy2"/>
    <dgm:cxn modelId="{C49D4788-79A5-CA41-868C-564BAE570CD1}" type="presParOf" srcId="{861FD58E-8544-3D41-A8C3-C18696BE1B5F}" destId="{78AF4A16-69F6-8B45-B4C4-C80CE05F3A3C}" srcOrd="0" destOrd="0" presId="urn:microsoft.com/office/officeart/2005/8/layout/hierarchy2"/>
    <dgm:cxn modelId="{8A8F5F54-C903-8B4C-9539-0CC2EE8A1430}" type="presParOf" srcId="{78AF4A16-69F6-8B45-B4C4-C80CE05F3A3C}" destId="{8A776E4B-3FAE-6A46-B4BE-CC0C02D40331}" srcOrd="0" destOrd="0" presId="urn:microsoft.com/office/officeart/2005/8/layout/hierarchy2"/>
    <dgm:cxn modelId="{147EA26E-F2A8-1B43-BED5-C1A79CEEB03B}" type="presParOf" srcId="{861FD58E-8544-3D41-A8C3-C18696BE1B5F}" destId="{E193A9D7-3CA2-AD41-83FD-E52A618F7A03}" srcOrd="1" destOrd="0" presId="urn:microsoft.com/office/officeart/2005/8/layout/hierarchy2"/>
    <dgm:cxn modelId="{174EAA48-8E31-E244-8B8C-F99D07590376}" type="presParOf" srcId="{E193A9D7-3CA2-AD41-83FD-E52A618F7A03}" destId="{A4195D98-1948-7B4E-A4F7-16905F8F494E}" srcOrd="0" destOrd="0" presId="urn:microsoft.com/office/officeart/2005/8/layout/hierarchy2"/>
    <dgm:cxn modelId="{D520640D-5F81-2D42-A3BD-CF261014BFD1}" type="presParOf" srcId="{E193A9D7-3CA2-AD41-83FD-E52A618F7A03}" destId="{000F10BF-8F57-1149-A4F3-58165F78AF98}" srcOrd="1" destOrd="0" presId="urn:microsoft.com/office/officeart/2005/8/layout/hierarchy2"/>
    <dgm:cxn modelId="{13C077FD-ADA9-A24B-B71A-B621C855C30E}" type="presParOf" srcId="{861FD58E-8544-3D41-A8C3-C18696BE1B5F}" destId="{47D8DA89-AA50-A94E-991B-69970EDD892D}" srcOrd="2" destOrd="0" presId="urn:microsoft.com/office/officeart/2005/8/layout/hierarchy2"/>
    <dgm:cxn modelId="{3AEFCA63-3E22-A74F-A537-EA135931B538}" type="presParOf" srcId="{47D8DA89-AA50-A94E-991B-69970EDD892D}" destId="{A6FC326C-CFED-ED45-9B7E-38D3B8AFA3D8}" srcOrd="0" destOrd="0" presId="urn:microsoft.com/office/officeart/2005/8/layout/hierarchy2"/>
    <dgm:cxn modelId="{47F54B15-160A-1246-A076-17CC56482A4F}" type="presParOf" srcId="{861FD58E-8544-3D41-A8C3-C18696BE1B5F}" destId="{21143F8E-51B9-5244-A3BF-F902BB352038}" srcOrd="3" destOrd="0" presId="urn:microsoft.com/office/officeart/2005/8/layout/hierarchy2"/>
    <dgm:cxn modelId="{47FDD507-49A2-CF4C-8F6D-2A997BF59E34}" type="presParOf" srcId="{21143F8E-51B9-5244-A3BF-F902BB352038}" destId="{5D6C323E-D02E-B049-A389-075CD98E5754}" srcOrd="0" destOrd="0" presId="urn:microsoft.com/office/officeart/2005/8/layout/hierarchy2"/>
    <dgm:cxn modelId="{715A44F6-6FAD-D749-BEE6-94CE6C96A2AE}" type="presParOf" srcId="{21143F8E-51B9-5244-A3BF-F902BB352038}" destId="{15E9F012-48FD-5B48-9D70-C53866414955}" srcOrd="1" destOrd="0" presId="urn:microsoft.com/office/officeart/2005/8/layout/hierarchy2"/>
    <dgm:cxn modelId="{4FEA034F-0961-874C-93C5-CB07A3433B0F}" type="presParOf" srcId="{861FD58E-8544-3D41-A8C3-C18696BE1B5F}" destId="{997C3E34-CC4F-7840-99C6-92008F39848B}" srcOrd="4" destOrd="0" presId="urn:microsoft.com/office/officeart/2005/8/layout/hierarchy2"/>
    <dgm:cxn modelId="{B8B8F3F1-99B9-1245-A172-199569B824F2}" type="presParOf" srcId="{997C3E34-CC4F-7840-99C6-92008F39848B}" destId="{26E35AB9-D147-9148-B82D-6C1B2ABE5D1D}" srcOrd="0" destOrd="0" presId="urn:microsoft.com/office/officeart/2005/8/layout/hierarchy2"/>
    <dgm:cxn modelId="{90A4D62B-D7D6-4145-8DE7-0730BCEF72FD}" type="presParOf" srcId="{861FD58E-8544-3D41-A8C3-C18696BE1B5F}" destId="{2BC77CB3-26F3-0B49-B875-D096698AE0C8}" srcOrd="5" destOrd="0" presId="urn:microsoft.com/office/officeart/2005/8/layout/hierarchy2"/>
    <dgm:cxn modelId="{88D39B02-B403-C940-908B-40A882ADD2B1}" type="presParOf" srcId="{2BC77CB3-26F3-0B49-B875-D096698AE0C8}" destId="{552CE6A1-B36B-024A-9752-441DF4E22C2C}" srcOrd="0" destOrd="0" presId="urn:microsoft.com/office/officeart/2005/8/layout/hierarchy2"/>
    <dgm:cxn modelId="{4A690AEA-0B0A-8444-9587-7B0FC692AB95}" type="presParOf" srcId="{2BC77CB3-26F3-0B49-B875-D096698AE0C8}" destId="{A153E44B-6C55-B34E-9B66-FF6A4AA4E0FA}" srcOrd="1" destOrd="0" presId="urn:microsoft.com/office/officeart/2005/8/layout/hierarchy2"/>
    <dgm:cxn modelId="{47519CAC-992D-C045-8EE0-3A582CF6E9A9}" type="presParOf" srcId="{988B08A0-2EF0-D44B-85F6-51E97A155D52}" destId="{69C43997-7C02-464E-9759-8DFF3B0B7C4F}" srcOrd="2" destOrd="0" presId="urn:microsoft.com/office/officeart/2005/8/layout/hierarchy2"/>
    <dgm:cxn modelId="{90ADE32A-215F-F64B-92C9-59B38452F6C1}" type="presParOf" srcId="{69C43997-7C02-464E-9759-8DFF3B0B7C4F}" destId="{C41796F0-DD26-134E-BDAE-259D2F3481F0}" srcOrd="0" destOrd="0" presId="urn:microsoft.com/office/officeart/2005/8/layout/hierarchy2"/>
    <dgm:cxn modelId="{587DCC75-8A85-B749-AC1B-294A6B930DBD}" type="presParOf" srcId="{69C43997-7C02-464E-9759-8DFF3B0B7C4F}" destId="{17717EFC-741B-8C46-A82C-F0F1CD8894CE}" srcOrd="1" destOrd="0" presId="urn:microsoft.com/office/officeart/2005/8/layout/hierarchy2"/>
    <dgm:cxn modelId="{A2BF492D-00C4-D04F-9082-6B45FBBE4286}" type="presParOf" srcId="{17717EFC-741B-8C46-A82C-F0F1CD8894CE}" destId="{86523674-C98B-9C44-BCAD-6A4C2EC28101}" srcOrd="0" destOrd="0" presId="urn:microsoft.com/office/officeart/2005/8/layout/hierarchy2"/>
    <dgm:cxn modelId="{2A1FC8DD-952E-2648-8874-C4A0F329D1E7}" type="presParOf" srcId="{86523674-C98B-9C44-BCAD-6A4C2EC28101}" destId="{4B8F8587-6D0C-CC4D-9AAA-993AB17F3D8F}" srcOrd="0" destOrd="0" presId="urn:microsoft.com/office/officeart/2005/8/layout/hierarchy2"/>
    <dgm:cxn modelId="{CD1B5E64-79D7-B140-878D-BB6F409755E7}" type="presParOf" srcId="{17717EFC-741B-8C46-A82C-F0F1CD8894CE}" destId="{95B99B6F-C0F1-3045-AFBE-1AF512527471}" srcOrd="1" destOrd="0" presId="urn:microsoft.com/office/officeart/2005/8/layout/hierarchy2"/>
    <dgm:cxn modelId="{D512A1F0-324E-884A-8020-8B593FD10D05}" type="presParOf" srcId="{95B99B6F-C0F1-3045-AFBE-1AF512527471}" destId="{C9C3FBEC-696C-494D-8EAE-F72BB4FAFB45}" srcOrd="0" destOrd="0" presId="urn:microsoft.com/office/officeart/2005/8/layout/hierarchy2"/>
    <dgm:cxn modelId="{A5E9357D-8CE3-AC4C-8033-D9FC808A555D}" type="presParOf" srcId="{95B99B6F-C0F1-3045-AFBE-1AF512527471}" destId="{0C5447E2-1ED9-6640-90CA-8AF093A62F86}" srcOrd="1" destOrd="0" presId="urn:microsoft.com/office/officeart/2005/8/layout/hierarchy2"/>
    <dgm:cxn modelId="{7D2260D8-7AB2-2040-81C6-92B2A228E33C}" type="presParOf" srcId="{17717EFC-741B-8C46-A82C-F0F1CD8894CE}" destId="{5F4D6361-5A79-3C4A-AE30-C7E49F72E0E2}" srcOrd="2" destOrd="0" presId="urn:microsoft.com/office/officeart/2005/8/layout/hierarchy2"/>
    <dgm:cxn modelId="{21921771-0B8B-9C4F-BE17-44DFA481667E}" type="presParOf" srcId="{5F4D6361-5A79-3C4A-AE30-C7E49F72E0E2}" destId="{A5966718-D0A7-EA4E-B9DC-E8ED0B8050B8}" srcOrd="0" destOrd="0" presId="urn:microsoft.com/office/officeart/2005/8/layout/hierarchy2"/>
    <dgm:cxn modelId="{37F106C6-BA7A-B242-8B9B-7AE6243673E1}" type="presParOf" srcId="{17717EFC-741B-8C46-A82C-F0F1CD8894CE}" destId="{BB8C2990-6E72-4D44-B051-76BDAE73104E}" srcOrd="3" destOrd="0" presId="urn:microsoft.com/office/officeart/2005/8/layout/hierarchy2"/>
    <dgm:cxn modelId="{3D8BD140-B7F1-E849-A84A-DA58A56C13B0}" type="presParOf" srcId="{BB8C2990-6E72-4D44-B051-76BDAE73104E}" destId="{486898E3-F473-9C4F-A217-F55EE612068C}" srcOrd="0" destOrd="0" presId="urn:microsoft.com/office/officeart/2005/8/layout/hierarchy2"/>
    <dgm:cxn modelId="{F9AEFE10-4832-C74F-82D2-BF26EBAA7AA4}" type="presParOf" srcId="{BB8C2990-6E72-4D44-B051-76BDAE73104E}" destId="{D9B4C657-0D78-8B44-906D-CAFFD59C10BA}" srcOrd="1" destOrd="0" presId="urn:microsoft.com/office/officeart/2005/8/layout/hierarchy2"/>
    <dgm:cxn modelId="{90A8DE13-1954-BF42-875B-71CE6AEE38F3}" type="presParOf" srcId="{17717EFC-741B-8C46-A82C-F0F1CD8894CE}" destId="{4D21853D-888D-D246-85F9-F85AE8B4C727}" srcOrd="4" destOrd="0" presId="urn:microsoft.com/office/officeart/2005/8/layout/hierarchy2"/>
    <dgm:cxn modelId="{F01EA27F-1B8C-6642-B663-563A5C3FB63E}" type="presParOf" srcId="{4D21853D-888D-D246-85F9-F85AE8B4C727}" destId="{1FA40E5D-FD4A-3245-8DC4-594CAAD8C1B3}" srcOrd="0" destOrd="0" presId="urn:microsoft.com/office/officeart/2005/8/layout/hierarchy2"/>
    <dgm:cxn modelId="{F0B27DE2-945F-1F41-AB52-6C124C946433}" type="presParOf" srcId="{17717EFC-741B-8C46-A82C-F0F1CD8894CE}" destId="{602BA050-A007-7A4A-89D3-90C4D8F5D022}" srcOrd="5" destOrd="0" presId="urn:microsoft.com/office/officeart/2005/8/layout/hierarchy2"/>
    <dgm:cxn modelId="{73798F1A-6952-A342-9D5F-2513AFB12FB0}" type="presParOf" srcId="{602BA050-A007-7A4A-89D3-90C4D8F5D022}" destId="{C26E23F6-322A-D045-82F4-54A9719FAD0F}" srcOrd="0" destOrd="0" presId="urn:microsoft.com/office/officeart/2005/8/layout/hierarchy2"/>
    <dgm:cxn modelId="{6122D330-9CB1-274B-9A8B-64DD8FB17DB5}" type="presParOf" srcId="{602BA050-A007-7A4A-89D3-90C4D8F5D022}" destId="{E9EE7C71-29F3-7345-9BBE-A51204DB96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84986F-1652-474F-B97D-BCA5C566DA61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5034E-9D93-EE4F-A5ED-2B9D39A50E1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71261380-6934-8B47-9A15-B38B62713779}" type="parTrans" cxnId="{FFEFA1FC-E936-2149-A127-793532A0E635}">
      <dgm:prSet/>
      <dgm:spPr/>
      <dgm:t>
        <a:bodyPr/>
        <a:lstStyle/>
        <a:p>
          <a:endParaRPr lang="en-US"/>
        </a:p>
      </dgm:t>
    </dgm:pt>
    <dgm:pt modelId="{EA26F534-D877-734C-9272-8089C835B288}" type="sibTrans" cxnId="{FFEFA1FC-E936-2149-A127-793532A0E635}">
      <dgm:prSet/>
      <dgm:spPr/>
      <dgm:t>
        <a:bodyPr/>
        <a:lstStyle/>
        <a:p>
          <a:endParaRPr lang="en-US"/>
        </a:p>
      </dgm:t>
    </dgm:pt>
    <dgm:pt modelId="{8137E475-58F3-674A-8D11-DB882900034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4153C0C-B98E-894E-BB25-B8A20505DBDD}" type="parTrans" cxnId="{13D23441-3F5C-E447-9028-B8F61D279E57}">
      <dgm:prSet/>
      <dgm:spPr/>
      <dgm:t>
        <a:bodyPr/>
        <a:lstStyle/>
        <a:p>
          <a:endParaRPr lang="en-US"/>
        </a:p>
      </dgm:t>
    </dgm:pt>
    <dgm:pt modelId="{DAA03720-CC7B-9347-87F7-392636801608}" type="sibTrans" cxnId="{13D23441-3F5C-E447-9028-B8F61D279E57}">
      <dgm:prSet/>
      <dgm:spPr/>
      <dgm:t>
        <a:bodyPr/>
        <a:lstStyle/>
        <a:p>
          <a:endParaRPr lang="en-US"/>
        </a:p>
      </dgm:t>
    </dgm:pt>
    <dgm:pt modelId="{11E049DF-4B4E-B147-846B-D5E2C42666A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DD828E2-5CEA-8047-9904-4E1E7E8B2820}" type="parTrans" cxnId="{C7B88733-3457-0646-89D9-5C8BF7C8BC58}">
      <dgm:prSet/>
      <dgm:spPr/>
      <dgm:t>
        <a:bodyPr/>
        <a:lstStyle/>
        <a:p>
          <a:endParaRPr lang="en-US"/>
        </a:p>
      </dgm:t>
    </dgm:pt>
    <dgm:pt modelId="{CCF44508-F9A0-3F4D-A7B8-67116FDE2447}" type="sibTrans" cxnId="{C7B88733-3457-0646-89D9-5C8BF7C8BC58}">
      <dgm:prSet/>
      <dgm:spPr/>
      <dgm:t>
        <a:bodyPr/>
        <a:lstStyle/>
        <a:p>
          <a:endParaRPr lang="en-US"/>
        </a:p>
      </dgm:t>
    </dgm:pt>
    <dgm:pt modelId="{CF308356-ECD1-9248-8197-4E43BC1E816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5AD3E78-6C38-5148-82DF-B347856311E1}" type="parTrans" cxnId="{6CB3A4F1-5BFC-F448-A579-4B130AE31319}">
      <dgm:prSet/>
      <dgm:spPr/>
      <dgm:t>
        <a:bodyPr/>
        <a:lstStyle/>
        <a:p>
          <a:endParaRPr lang="en-US"/>
        </a:p>
      </dgm:t>
    </dgm:pt>
    <dgm:pt modelId="{AB4F1CB4-C9C9-6D45-9B6F-901DDF7C8490}" type="sibTrans" cxnId="{6CB3A4F1-5BFC-F448-A579-4B130AE31319}">
      <dgm:prSet/>
      <dgm:spPr/>
      <dgm:t>
        <a:bodyPr/>
        <a:lstStyle/>
        <a:p>
          <a:endParaRPr lang="en-US"/>
        </a:p>
      </dgm:t>
    </dgm:pt>
    <dgm:pt modelId="{26604231-705C-AA46-8091-941BC74B898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3A80A2B-20A1-6D43-96A9-9CF929064D86}" type="parTrans" cxnId="{6453E81E-8FD1-6940-8F4E-6B029B9FB7C1}">
      <dgm:prSet/>
      <dgm:spPr/>
      <dgm:t>
        <a:bodyPr/>
        <a:lstStyle/>
        <a:p>
          <a:endParaRPr lang="en-US"/>
        </a:p>
      </dgm:t>
    </dgm:pt>
    <dgm:pt modelId="{640CCA18-BD50-D044-9A84-60808DE3E273}" type="sibTrans" cxnId="{6453E81E-8FD1-6940-8F4E-6B029B9FB7C1}">
      <dgm:prSet/>
      <dgm:spPr/>
      <dgm:t>
        <a:bodyPr/>
        <a:lstStyle/>
        <a:p>
          <a:endParaRPr lang="en-US"/>
        </a:p>
      </dgm:t>
    </dgm:pt>
    <dgm:pt modelId="{264E61D0-4FA0-3148-8628-14017F5B97D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AEA90AB-F814-4C4D-8627-5992E9DDF07E}" type="parTrans" cxnId="{85803340-8864-334B-A9CF-40451ED4B71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FAA5E00-C1A6-F04D-99F5-D6784446DAE9}" type="sibTrans" cxnId="{85803340-8864-334B-A9CF-40451ED4B711}">
      <dgm:prSet/>
      <dgm:spPr/>
      <dgm:t>
        <a:bodyPr/>
        <a:lstStyle/>
        <a:p>
          <a:endParaRPr lang="en-US"/>
        </a:p>
      </dgm:t>
    </dgm:pt>
    <dgm:pt modelId="{B9BA01A2-675D-3A46-95A9-E92BC3FFFAF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F3D9C4E-F68E-C84D-8210-C21B105EFE78}" type="parTrans" cxnId="{E278D4CA-5AD5-CF4F-A49A-77E24A565234}">
      <dgm:prSet/>
      <dgm:spPr/>
      <dgm:t>
        <a:bodyPr/>
        <a:lstStyle/>
        <a:p>
          <a:endParaRPr lang="en-US"/>
        </a:p>
      </dgm:t>
    </dgm:pt>
    <dgm:pt modelId="{0AA6BE7C-4D7D-EF4E-92A1-9DF57499C27F}" type="sibTrans" cxnId="{E278D4CA-5AD5-CF4F-A49A-77E24A565234}">
      <dgm:prSet/>
      <dgm:spPr/>
      <dgm:t>
        <a:bodyPr/>
        <a:lstStyle/>
        <a:p>
          <a:endParaRPr lang="en-US"/>
        </a:p>
      </dgm:t>
    </dgm:pt>
    <dgm:pt modelId="{F40387F4-0B33-EB42-A71D-7A085A9AF79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67F91F0-1E4E-934D-9694-7BFB24335955}" type="parTrans" cxnId="{DDF8A9FD-321F-434A-B853-72C2BA280270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1C99D85C-DFE0-034F-85A3-A2465EAE3E5C}" type="sibTrans" cxnId="{DDF8A9FD-321F-434A-B853-72C2BA280270}">
      <dgm:prSet/>
      <dgm:spPr/>
      <dgm:t>
        <a:bodyPr/>
        <a:lstStyle/>
        <a:p>
          <a:endParaRPr lang="en-US"/>
        </a:p>
      </dgm:t>
    </dgm:pt>
    <dgm:pt modelId="{5A4EC27E-15D6-A549-A299-B91CEFB4944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676D8E4-3A7C-374E-8906-37ED46911D71}" type="parTrans" cxnId="{6E8FA237-0640-CE4E-A6D7-F875FDD84F0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F9D8B49-F2F7-184D-A8AD-8C476769734F}" type="sibTrans" cxnId="{6E8FA237-0640-CE4E-A6D7-F875FDD84F04}">
      <dgm:prSet/>
      <dgm:spPr/>
      <dgm:t>
        <a:bodyPr/>
        <a:lstStyle/>
        <a:p>
          <a:endParaRPr lang="en-US"/>
        </a:p>
      </dgm:t>
    </dgm:pt>
    <dgm:pt modelId="{48FABCEC-76C2-9B4D-BCF0-762FDA5C493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0B38D1F-D82D-F84F-BDBC-F422696A983B}" type="parTrans" cxnId="{4634BF1F-BCC9-0947-BC43-E3F4485D036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853A8AB-ECA5-9146-A53E-FEAEA85EB8C8}" type="sibTrans" cxnId="{4634BF1F-BCC9-0947-BC43-E3F4485D036A}">
      <dgm:prSet/>
      <dgm:spPr/>
      <dgm:t>
        <a:bodyPr/>
        <a:lstStyle/>
        <a:p>
          <a:endParaRPr lang="en-US"/>
        </a:p>
      </dgm:t>
    </dgm:pt>
    <dgm:pt modelId="{A2D47475-5189-BF45-9AB4-04BC298398C5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13A9106-C052-244C-92C2-5EF803C04D3F}" type="parTrans" cxnId="{E8B61CB7-7ED3-6F4E-BBA2-936FE88C6663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7145A23F-7DF0-6C40-BD32-71A6D3D74535}" type="sibTrans" cxnId="{E8B61CB7-7ED3-6F4E-BBA2-936FE88C6663}">
      <dgm:prSet/>
      <dgm:spPr/>
      <dgm:t>
        <a:bodyPr/>
        <a:lstStyle/>
        <a:p>
          <a:endParaRPr lang="en-US"/>
        </a:p>
      </dgm:t>
    </dgm:pt>
    <dgm:pt modelId="{09F79C65-C304-E746-B27D-E3C4E801915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16397DB0-F30F-9F4D-911F-78428EE95F6B}" type="parTrans" cxnId="{F7CEE796-76A3-1B49-8A6E-351FEEADE1C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CEF13B58-5E3A-AA4C-9018-EF6465D5CEC7}" type="sibTrans" cxnId="{F7CEE796-76A3-1B49-8A6E-351FEEADE1CD}">
      <dgm:prSet/>
      <dgm:spPr/>
      <dgm:t>
        <a:bodyPr/>
        <a:lstStyle/>
        <a:p>
          <a:endParaRPr lang="en-US"/>
        </a:p>
      </dgm:t>
    </dgm:pt>
    <dgm:pt modelId="{988B08A0-2EF0-D44B-85F6-51E97A155D52}" type="pres">
      <dgm:prSet presAssocID="{BF84986F-1652-474F-B97D-BCA5C566DA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01F00-CE5A-6245-AFF3-02F8A1E930A3}" type="pres">
      <dgm:prSet presAssocID="{5365034E-9D93-EE4F-A5ED-2B9D39A50E16}" presName="root1" presStyleCnt="0"/>
      <dgm:spPr/>
    </dgm:pt>
    <dgm:pt modelId="{308B853E-CC04-744E-AEF8-30B8912A5E02}" type="pres">
      <dgm:prSet presAssocID="{5365034E-9D93-EE4F-A5ED-2B9D39A50E16}" presName="LevelOneTextNode" presStyleLbl="node0" presStyleIdx="0" presStyleCnt="3" custLinFactX="-100000" custLinFactNeighborX="-116399" custLinFactNeighborY="49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9FFF33-C58E-D346-8C4C-3C408D56EAE8}" type="pres">
      <dgm:prSet presAssocID="{5365034E-9D93-EE4F-A5ED-2B9D39A50E16}" presName="level2hierChild" presStyleCnt="0"/>
      <dgm:spPr/>
    </dgm:pt>
    <dgm:pt modelId="{6413139F-E945-AF48-8AF1-435912D164D7}" type="pres">
      <dgm:prSet presAssocID="{04153C0C-B98E-894E-BB25-B8A20505DBDD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BC0CA47A-AFB9-484F-BEA3-E4BEC6365136}" type="pres">
      <dgm:prSet presAssocID="{04153C0C-B98E-894E-BB25-B8A20505DBD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960C7866-D129-C448-A1DD-0EFCA356A0A7}" type="pres">
      <dgm:prSet presAssocID="{8137E475-58F3-674A-8D11-DB8829000346}" presName="root2" presStyleCnt="0"/>
      <dgm:spPr/>
    </dgm:pt>
    <dgm:pt modelId="{39EB94FB-B911-B347-8A6B-D90902FFDF91}" type="pres">
      <dgm:prSet presAssocID="{8137E475-58F3-674A-8D11-DB8829000346}" presName="LevelTwoTextNode" presStyleLbl="node2" presStyleIdx="0" presStyleCnt="9" custLinFactNeighborX="-1104" custLinFactNeighborY="-895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021F1-8DF5-284F-AE1D-83BE1D16A6D3}" type="pres">
      <dgm:prSet presAssocID="{8137E475-58F3-674A-8D11-DB8829000346}" presName="level3hierChild" presStyleCnt="0"/>
      <dgm:spPr/>
    </dgm:pt>
    <dgm:pt modelId="{DB3A292D-2111-F445-BFB3-F9A6568B6B50}" type="pres">
      <dgm:prSet presAssocID="{EDD828E2-5CEA-8047-9904-4E1E7E8B2820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E1F7888E-AE99-BA4D-92A8-59814BD7D9F0}" type="pres">
      <dgm:prSet presAssocID="{EDD828E2-5CEA-8047-9904-4E1E7E8B2820}" presName="connTx" presStyleLbl="parChTrans1D2" presStyleIdx="1" presStyleCnt="9"/>
      <dgm:spPr/>
      <dgm:t>
        <a:bodyPr/>
        <a:lstStyle/>
        <a:p>
          <a:endParaRPr lang="en-US"/>
        </a:p>
      </dgm:t>
    </dgm:pt>
    <dgm:pt modelId="{AF9DD8D1-641C-4148-8663-3B483C209472}" type="pres">
      <dgm:prSet presAssocID="{11E049DF-4B4E-B147-846B-D5E2C42666A2}" presName="root2" presStyleCnt="0"/>
      <dgm:spPr/>
    </dgm:pt>
    <dgm:pt modelId="{29A21B67-204D-C746-A60F-74762E2247BC}" type="pres">
      <dgm:prSet presAssocID="{11E049DF-4B4E-B147-846B-D5E2C42666A2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D476B-F078-EA41-BDC8-A6170F7168EC}" type="pres">
      <dgm:prSet presAssocID="{11E049DF-4B4E-B147-846B-D5E2C42666A2}" presName="level3hierChild" presStyleCnt="0"/>
      <dgm:spPr/>
    </dgm:pt>
    <dgm:pt modelId="{F1A0C8FB-FEB1-8E48-AF61-9E454144D2B6}" type="pres">
      <dgm:prSet presAssocID="{35AD3E78-6C38-5148-82DF-B347856311E1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0D121788-147A-B54D-9387-289D54823DB3}" type="pres">
      <dgm:prSet presAssocID="{35AD3E78-6C38-5148-82DF-B347856311E1}" presName="connTx" presStyleLbl="parChTrans1D2" presStyleIdx="2" presStyleCnt="9"/>
      <dgm:spPr/>
      <dgm:t>
        <a:bodyPr/>
        <a:lstStyle/>
        <a:p>
          <a:endParaRPr lang="en-US"/>
        </a:p>
      </dgm:t>
    </dgm:pt>
    <dgm:pt modelId="{5CB2366B-627E-D342-BC9C-7C1AB4EFB1DF}" type="pres">
      <dgm:prSet presAssocID="{CF308356-ECD1-9248-8197-4E43BC1E8167}" presName="root2" presStyleCnt="0"/>
      <dgm:spPr/>
    </dgm:pt>
    <dgm:pt modelId="{13FEC29A-6164-934F-B100-DCAC895AC245}" type="pres">
      <dgm:prSet presAssocID="{CF308356-ECD1-9248-8197-4E43BC1E8167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7B403-2453-9045-AE5B-01B6601A3028}" type="pres">
      <dgm:prSet presAssocID="{CF308356-ECD1-9248-8197-4E43BC1E8167}" presName="level3hierChild" presStyleCnt="0"/>
      <dgm:spPr/>
    </dgm:pt>
    <dgm:pt modelId="{B03395EE-FF63-7644-9A3D-F1FE87BA4CEA}" type="pres">
      <dgm:prSet presAssocID="{26604231-705C-AA46-8091-941BC74B8981}" presName="root1" presStyleCnt="0"/>
      <dgm:spPr/>
    </dgm:pt>
    <dgm:pt modelId="{807B4326-E4AB-1F4B-A933-994617C3FDB4}" type="pres">
      <dgm:prSet presAssocID="{26604231-705C-AA46-8091-941BC74B8981}" presName="LevelOneTextNode" presStyleLbl="node0" presStyleIdx="1" presStyleCnt="3" custLinFactX="-100000" custLinFactNeighborX="-121913" custLinFactNeighborY="24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FD58E-8544-3D41-A8C3-C18696BE1B5F}" type="pres">
      <dgm:prSet presAssocID="{26604231-705C-AA46-8091-941BC74B8981}" presName="level2hierChild" presStyleCnt="0"/>
      <dgm:spPr/>
    </dgm:pt>
    <dgm:pt modelId="{78AF4A16-69F6-8B45-B4C4-C80CE05F3A3C}" type="pres">
      <dgm:prSet presAssocID="{CAEA90AB-F814-4C4D-8627-5992E9DDF07E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8A776E4B-3FAE-6A46-B4BE-CC0C02D40331}" type="pres">
      <dgm:prSet presAssocID="{CAEA90AB-F814-4C4D-8627-5992E9DDF07E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193A9D7-3CA2-AD41-83FD-E52A618F7A03}" type="pres">
      <dgm:prSet presAssocID="{264E61D0-4FA0-3148-8628-14017F5B97D9}" presName="root2" presStyleCnt="0"/>
      <dgm:spPr/>
    </dgm:pt>
    <dgm:pt modelId="{A4195D98-1948-7B4E-A4F7-16905F8F494E}" type="pres">
      <dgm:prSet presAssocID="{264E61D0-4FA0-3148-8628-14017F5B97D9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F10BF-8F57-1149-A4F3-58165F78AF98}" type="pres">
      <dgm:prSet presAssocID="{264E61D0-4FA0-3148-8628-14017F5B97D9}" presName="level3hierChild" presStyleCnt="0"/>
      <dgm:spPr/>
    </dgm:pt>
    <dgm:pt modelId="{47D8DA89-AA50-A94E-991B-69970EDD892D}" type="pres">
      <dgm:prSet presAssocID="{6676D8E4-3A7C-374E-8906-37ED46911D71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A6FC326C-CFED-ED45-9B7E-38D3B8AFA3D8}" type="pres">
      <dgm:prSet presAssocID="{6676D8E4-3A7C-374E-8906-37ED46911D71}" presName="connTx" presStyleLbl="parChTrans1D2" presStyleIdx="4" presStyleCnt="9"/>
      <dgm:spPr/>
      <dgm:t>
        <a:bodyPr/>
        <a:lstStyle/>
        <a:p>
          <a:endParaRPr lang="en-US"/>
        </a:p>
      </dgm:t>
    </dgm:pt>
    <dgm:pt modelId="{21143F8E-51B9-5244-A3BF-F902BB352038}" type="pres">
      <dgm:prSet presAssocID="{5A4EC27E-15D6-A549-A299-B91CEFB4944E}" presName="root2" presStyleCnt="0"/>
      <dgm:spPr/>
    </dgm:pt>
    <dgm:pt modelId="{5D6C323E-D02E-B049-A389-075CD98E5754}" type="pres">
      <dgm:prSet presAssocID="{5A4EC27E-15D6-A549-A299-B91CEFB4944E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9F012-48FD-5B48-9D70-C53866414955}" type="pres">
      <dgm:prSet presAssocID="{5A4EC27E-15D6-A549-A299-B91CEFB4944E}" presName="level3hierChild" presStyleCnt="0"/>
      <dgm:spPr/>
    </dgm:pt>
    <dgm:pt modelId="{997C3E34-CC4F-7840-99C6-92008F39848B}" type="pres">
      <dgm:prSet presAssocID="{90B38D1F-D82D-F84F-BDBC-F422696A983B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26E35AB9-D147-9148-B82D-6C1B2ABE5D1D}" type="pres">
      <dgm:prSet presAssocID="{90B38D1F-D82D-F84F-BDBC-F422696A983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BC77CB3-26F3-0B49-B875-D096698AE0C8}" type="pres">
      <dgm:prSet presAssocID="{48FABCEC-76C2-9B4D-BCF0-762FDA5C493A}" presName="root2" presStyleCnt="0"/>
      <dgm:spPr/>
    </dgm:pt>
    <dgm:pt modelId="{552CE6A1-B36B-024A-9752-441DF4E22C2C}" type="pres">
      <dgm:prSet presAssocID="{48FABCEC-76C2-9B4D-BCF0-762FDA5C493A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3E44B-6C55-B34E-9B66-FF6A4AA4E0FA}" type="pres">
      <dgm:prSet presAssocID="{48FABCEC-76C2-9B4D-BCF0-762FDA5C493A}" presName="level3hierChild" presStyleCnt="0"/>
      <dgm:spPr/>
    </dgm:pt>
    <dgm:pt modelId="{69C43997-7C02-464E-9759-8DFF3B0B7C4F}" type="pres">
      <dgm:prSet presAssocID="{B9BA01A2-675D-3A46-95A9-E92BC3FFFAFE}" presName="root1" presStyleCnt="0"/>
      <dgm:spPr/>
    </dgm:pt>
    <dgm:pt modelId="{C41796F0-DD26-134E-BDAE-259D2F3481F0}" type="pres">
      <dgm:prSet presAssocID="{B9BA01A2-675D-3A46-95A9-E92BC3FFFAFE}" presName="LevelOneTextNode" presStyleLbl="node0" presStyleIdx="2" presStyleCnt="3" custLinFactX="-100000" custLinFactNeighborX="-116399" custLinFactNeighborY="-15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17EFC-741B-8C46-A82C-F0F1CD8894CE}" type="pres">
      <dgm:prSet presAssocID="{B9BA01A2-675D-3A46-95A9-E92BC3FFFAFE}" presName="level2hierChild" presStyleCnt="0"/>
      <dgm:spPr/>
    </dgm:pt>
    <dgm:pt modelId="{86523674-C98B-9C44-BCAD-6A4C2EC28101}" type="pres">
      <dgm:prSet presAssocID="{067F91F0-1E4E-934D-9694-7BFB24335955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4B8F8587-6D0C-CC4D-9AAA-993AB17F3D8F}" type="pres">
      <dgm:prSet presAssocID="{067F91F0-1E4E-934D-9694-7BFB24335955}" presName="connTx" presStyleLbl="parChTrans1D2" presStyleIdx="6" presStyleCnt="9"/>
      <dgm:spPr/>
      <dgm:t>
        <a:bodyPr/>
        <a:lstStyle/>
        <a:p>
          <a:endParaRPr lang="en-US"/>
        </a:p>
      </dgm:t>
    </dgm:pt>
    <dgm:pt modelId="{95B99B6F-C0F1-3045-AFBE-1AF512527471}" type="pres">
      <dgm:prSet presAssocID="{F40387F4-0B33-EB42-A71D-7A085A9AF79F}" presName="root2" presStyleCnt="0"/>
      <dgm:spPr/>
    </dgm:pt>
    <dgm:pt modelId="{C9C3FBEC-696C-494D-8EAE-F72BB4FAFB45}" type="pres">
      <dgm:prSet presAssocID="{F40387F4-0B33-EB42-A71D-7A085A9AF79F}" presName="LevelTwoTextNode" presStyleLbl="node2" presStyleIdx="6" presStyleCnt="9" custLinFactNeighborX="-2628" custLinFactNeighborY="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447E2-1ED9-6640-90CA-8AF093A62F86}" type="pres">
      <dgm:prSet presAssocID="{F40387F4-0B33-EB42-A71D-7A085A9AF79F}" presName="level3hierChild" presStyleCnt="0"/>
      <dgm:spPr/>
    </dgm:pt>
    <dgm:pt modelId="{5F4D6361-5A79-3C4A-AE30-C7E49F72E0E2}" type="pres">
      <dgm:prSet presAssocID="{F13A9106-C052-244C-92C2-5EF803C04D3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A5966718-D0A7-EA4E-B9DC-E8ED0B8050B8}" type="pres">
      <dgm:prSet presAssocID="{F13A9106-C052-244C-92C2-5EF803C04D3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BB8C2990-6E72-4D44-B051-76BDAE73104E}" type="pres">
      <dgm:prSet presAssocID="{A2D47475-5189-BF45-9AB4-04BC298398C5}" presName="root2" presStyleCnt="0"/>
      <dgm:spPr/>
    </dgm:pt>
    <dgm:pt modelId="{486898E3-F473-9C4F-A217-F55EE612068C}" type="pres">
      <dgm:prSet presAssocID="{A2D47475-5189-BF45-9AB4-04BC298398C5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B4C657-0D78-8B44-906D-CAFFD59C10BA}" type="pres">
      <dgm:prSet presAssocID="{A2D47475-5189-BF45-9AB4-04BC298398C5}" presName="level3hierChild" presStyleCnt="0"/>
      <dgm:spPr/>
    </dgm:pt>
    <dgm:pt modelId="{4D21853D-888D-D246-85F9-F85AE8B4C727}" type="pres">
      <dgm:prSet presAssocID="{16397DB0-F30F-9F4D-911F-78428EE95F6B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1FA40E5D-FD4A-3245-8DC4-594CAAD8C1B3}" type="pres">
      <dgm:prSet presAssocID="{16397DB0-F30F-9F4D-911F-78428EE95F6B}" presName="connTx" presStyleLbl="parChTrans1D2" presStyleIdx="8" presStyleCnt="9"/>
      <dgm:spPr/>
      <dgm:t>
        <a:bodyPr/>
        <a:lstStyle/>
        <a:p>
          <a:endParaRPr lang="en-US"/>
        </a:p>
      </dgm:t>
    </dgm:pt>
    <dgm:pt modelId="{602BA050-A007-7A4A-89D3-90C4D8F5D022}" type="pres">
      <dgm:prSet presAssocID="{09F79C65-C304-E746-B27D-E3C4E8019151}" presName="root2" presStyleCnt="0"/>
      <dgm:spPr/>
    </dgm:pt>
    <dgm:pt modelId="{C26E23F6-322A-D045-82F4-54A9719FAD0F}" type="pres">
      <dgm:prSet presAssocID="{09F79C65-C304-E746-B27D-E3C4E8019151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E7C71-29F3-7345-9BBE-A51204DB9683}" type="pres">
      <dgm:prSet presAssocID="{09F79C65-C304-E746-B27D-E3C4E8019151}" presName="level3hierChild" presStyleCnt="0"/>
      <dgm:spPr/>
    </dgm:pt>
  </dgm:ptLst>
  <dgm:cxnLst>
    <dgm:cxn modelId="{F7CEE796-76A3-1B49-8A6E-351FEEADE1CD}" srcId="{B9BA01A2-675D-3A46-95A9-E92BC3FFFAFE}" destId="{09F79C65-C304-E746-B27D-E3C4E8019151}" srcOrd="2" destOrd="0" parTransId="{16397DB0-F30F-9F4D-911F-78428EE95F6B}" sibTransId="{CEF13B58-5E3A-AA4C-9018-EF6465D5CEC7}"/>
    <dgm:cxn modelId="{85FAFE58-99E2-7C43-8546-91B6F2210062}" type="presOf" srcId="{F13A9106-C052-244C-92C2-5EF803C04D3F}" destId="{5F4D6361-5A79-3C4A-AE30-C7E49F72E0E2}" srcOrd="0" destOrd="0" presId="urn:microsoft.com/office/officeart/2005/8/layout/hierarchy2"/>
    <dgm:cxn modelId="{995C1361-597A-E74B-88A9-FB1EAB76341D}" type="presOf" srcId="{6676D8E4-3A7C-374E-8906-37ED46911D71}" destId="{A6FC326C-CFED-ED45-9B7E-38D3B8AFA3D8}" srcOrd="1" destOrd="0" presId="urn:microsoft.com/office/officeart/2005/8/layout/hierarchy2"/>
    <dgm:cxn modelId="{D2483783-A4AC-2A43-8354-7BC59965DA8F}" type="presOf" srcId="{CAEA90AB-F814-4C4D-8627-5992E9DDF07E}" destId="{8A776E4B-3FAE-6A46-B4BE-CC0C02D40331}" srcOrd="1" destOrd="0" presId="urn:microsoft.com/office/officeart/2005/8/layout/hierarchy2"/>
    <dgm:cxn modelId="{E110F54C-188E-274F-8FB1-E9CBFB04698F}" type="presOf" srcId="{8137E475-58F3-674A-8D11-DB8829000346}" destId="{39EB94FB-B911-B347-8A6B-D90902FFDF91}" srcOrd="0" destOrd="0" presId="urn:microsoft.com/office/officeart/2005/8/layout/hierarchy2"/>
    <dgm:cxn modelId="{21350AA7-5095-B149-A47C-FE42923EA820}" type="presOf" srcId="{11E049DF-4B4E-B147-846B-D5E2C42666A2}" destId="{29A21B67-204D-C746-A60F-74762E2247BC}" srcOrd="0" destOrd="0" presId="urn:microsoft.com/office/officeart/2005/8/layout/hierarchy2"/>
    <dgm:cxn modelId="{E8B61CB7-7ED3-6F4E-BBA2-936FE88C6663}" srcId="{B9BA01A2-675D-3A46-95A9-E92BC3FFFAFE}" destId="{A2D47475-5189-BF45-9AB4-04BC298398C5}" srcOrd="1" destOrd="0" parTransId="{F13A9106-C052-244C-92C2-5EF803C04D3F}" sibTransId="{7145A23F-7DF0-6C40-BD32-71A6D3D74535}"/>
    <dgm:cxn modelId="{85803340-8864-334B-A9CF-40451ED4B711}" srcId="{26604231-705C-AA46-8091-941BC74B8981}" destId="{264E61D0-4FA0-3148-8628-14017F5B97D9}" srcOrd="0" destOrd="0" parTransId="{CAEA90AB-F814-4C4D-8627-5992E9DDF07E}" sibTransId="{3FAA5E00-C1A6-F04D-99F5-D6784446DAE9}"/>
    <dgm:cxn modelId="{D8F0ED94-D56C-AF49-A399-F3B24388BB60}" type="presOf" srcId="{09F79C65-C304-E746-B27D-E3C4E8019151}" destId="{C26E23F6-322A-D045-82F4-54A9719FAD0F}" srcOrd="0" destOrd="0" presId="urn:microsoft.com/office/officeart/2005/8/layout/hierarchy2"/>
    <dgm:cxn modelId="{8FF03EFF-849E-874E-8A65-2D0265BBE690}" type="presOf" srcId="{CF308356-ECD1-9248-8197-4E43BC1E8167}" destId="{13FEC29A-6164-934F-B100-DCAC895AC245}" srcOrd="0" destOrd="0" presId="urn:microsoft.com/office/officeart/2005/8/layout/hierarchy2"/>
    <dgm:cxn modelId="{AEE97444-09FD-434E-B3CD-AF28599B3898}" type="presOf" srcId="{48FABCEC-76C2-9B4D-BCF0-762FDA5C493A}" destId="{552CE6A1-B36B-024A-9752-441DF4E22C2C}" srcOrd="0" destOrd="0" presId="urn:microsoft.com/office/officeart/2005/8/layout/hierarchy2"/>
    <dgm:cxn modelId="{084358D6-B1B8-0845-BCBD-BFFEFF784603}" type="presOf" srcId="{35AD3E78-6C38-5148-82DF-B347856311E1}" destId="{0D121788-147A-B54D-9387-289D54823DB3}" srcOrd="1" destOrd="0" presId="urn:microsoft.com/office/officeart/2005/8/layout/hierarchy2"/>
    <dgm:cxn modelId="{0A16D2EB-786D-4D4F-B69B-877ECC0F0291}" type="presOf" srcId="{90B38D1F-D82D-F84F-BDBC-F422696A983B}" destId="{26E35AB9-D147-9148-B82D-6C1B2ABE5D1D}" srcOrd="1" destOrd="0" presId="urn:microsoft.com/office/officeart/2005/8/layout/hierarchy2"/>
    <dgm:cxn modelId="{C7B88733-3457-0646-89D9-5C8BF7C8BC58}" srcId="{5365034E-9D93-EE4F-A5ED-2B9D39A50E16}" destId="{11E049DF-4B4E-B147-846B-D5E2C42666A2}" srcOrd="1" destOrd="0" parTransId="{EDD828E2-5CEA-8047-9904-4E1E7E8B2820}" sibTransId="{CCF44508-F9A0-3F4D-A7B8-67116FDE2447}"/>
    <dgm:cxn modelId="{A6DE150C-3F15-3046-AB08-23EABBBD7BBA}" type="presOf" srcId="{26604231-705C-AA46-8091-941BC74B8981}" destId="{807B4326-E4AB-1F4B-A933-994617C3FDB4}" srcOrd="0" destOrd="0" presId="urn:microsoft.com/office/officeart/2005/8/layout/hierarchy2"/>
    <dgm:cxn modelId="{0266E4CA-C9DD-134F-AA7E-9D4D8C009589}" type="presOf" srcId="{16397DB0-F30F-9F4D-911F-78428EE95F6B}" destId="{1FA40E5D-FD4A-3245-8DC4-594CAAD8C1B3}" srcOrd="1" destOrd="0" presId="urn:microsoft.com/office/officeart/2005/8/layout/hierarchy2"/>
    <dgm:cxn modelId="{B2DF1416-83FC-F04B-B407-5B81E63A53CB}" type="presOf" srcId="{04153C0C-B98E-894E-BB25-B8A20505DBDD}" destId="{BC0CA47A-AFB9-484F-BEA3-E4BEC6365136}" srcOrd="1" destOrd="0" presId="urn:microsoft.com/office/officeart/2005/8/layout/hierarchy2"/>
    <dgm:cxn modelId="{BFC4712B-53F1-5A4D-B150-3982431FD058}" type="presOf" srcId="{067F91F0-1E4E-934D-9694-7BFB24335955}" destId="{4B8F8587-6D0C-CC4D-9AAA-993AB17F3D8F}" srcOrd="1" destOrd="0" presId="urn:microsoft.com/office/officeart/2005/8/layout/hierarchy2"/>
    <dgm:cxn modelId="{6E8FA237-0640-CE4E-A6D7-F875FDD84F04}" srcId="{26604231-705C-AA46-8091-941BC74B8981}" destId="{5A4EC27E-15D6-A549-A299-B91CEFB4944E}" srcOrd="1" destOrd="0" parTransId="{6676D8E4-3A7C-374E-8906-37ED46911D71}" sibTransId="{BF9D8B49-F2F7-184D-A8AD-8C476769734F}"/>
    <dgm:cxn modelId="{6155FF6C-BC97-1E4D-8D43-A571FB17911D}" type="presOf" srcId="{EDD828E2-5CEA-8047-9904-4E1E7E8B2820}" destId="{E1F7888E-AE99-BA4D-92A8-59814BD7D9F0}" srcOrd="1" destOrd="0" presId="urn:microsoft.com/office/officeart/2005/8/layout/hierarchy2"/>
    <dgm:cxn modelId="{DDF8A9FD-321F-434A-B853-72C2BA280270}" srcId="{B9BA01A2-675D-3A46-95A9-E92BC3FFFAFE}" destId="{F40387F4-0B33-EB42-A71D-7A085A9AF79F}" srcOrd="0" destOrd="0" parTransId="{067F91F0-1E4E-934D-9694-7BFB24335955}" sibTransId="{1C99D85C-DFE0-034F-85A3-A2465EAE3E5C}"/>
    <dgm:cxn modelId="{6CB3A4F1-5BFC-F448-A579-4B130AE31319}" srcId="{5365034E-9D93-EE4F-A5ED-2B9D39A50E16}" destId="{CF308356-ECD1-9248-8197-4E43BC1E8167}" srcOrd="2" destOrd="0" parTransId="{35AD3E78-6C38-5148-82DF-B347856311E1}" sibTransId="{AB4F1CB4-C9C9-6D45-9B6F-901DDF7C8490}"/>
    <dgm:cxn modelId="{46FCE660-FB50-2C4A-BC38-DB45F583C964}" type="presOf" srcId="{F40387F4-0B33-EB42-A71D-7A085A9AF79F}" destId="{C9C3FBEC-696C-494D-8EAE-F72BB4FAFB45}" srcOrd="0" destOrd="0" presId="urn:microsoft.com/office/officeart/2005/8/layout/hierarchy2"/>
    <dgm:cxn modelId="{CA9CA729-8A6C-1C43-A6A7-5636FAA10B5E}" type="presOf" srcId="{B9BA01A2-675D-3A46-95A9-E92BC3FFFAFE}" destId="{C41796F0-DD26-134E-BDAE-259D2F3481F0}" srcOrd="0" destOrd="0" presId="urn:microsoft.com/office/officeart/2005/8/layout/hierarchy2"/>
    <dgm:cxn modelId="{251D0235-9010-5841-AA39-EA7C14201745}" type="presOf" srcId="{F13A9106-C052-244C-92C2-5EF803C04D3F}" destId="{A5966718-D0A7-EA4E-B9DC-E8ED0B8050B8}" srcOrd="1" destOrd="0" presId="urn:microsoft.com/office/officeart/2005/8/layout/hierarchy2"/>
    <dgm:cxn modelId="{6F5A78D6-92C9-0145-BC8D-4DD12B560E7D}" type="presOf" srcId="{90B38D1F-D82D-F84F-BDBC-F422696A983B}" destId="{997C3E34-CC4F-7840-99C6-92008F39848B}" srcOrd="0" destOrd="0" presId="urn:microsoft.com/office/officeart/2005/8/layout/hierarchy2"/>
    <dgm:cxn modelId="{9E4D7E58-A3F4-2043-8FE6-48C77BA9E9FC}" type="presOf" srcId="{CAEA90AB-F814-4C4D-8627-5992E9DDF07E}" destId="{78AF4A16-69F6-8B45-B4C4-C80CE05F3A3C}" srcOrd="0" destOrd="0" presId="urn:microsoft.com/office/officeart/2005/8/layout/hierarchy2"/>
    <dgm:cxn modelId="{FFEFA1FC-E936-2149-A127-793532A0E635}" srcId="{BF84986F-1652-474F-B97D-BCA5C566DA61}" destId="{5365034E-9D93-EE4F-A5ED-2B9D39A50E16}" srcOrd="0" destOrd="0" parTransId="{71261380-6934-8B47-9A15-B38B62713779}" sibTransId="{EA26F534-D877-734C-9272-8089C835B288}"/>
    <dgm:cxn modelId="{6453E81E-8FD1-6940-8F4E-6B029B9FB7C1}" srcId="{BF84986F-1652-474F-B97D-BCA5C566DA61}" destId="{26604231-705C-AA46-8091-941BC74B8981}" srcOrd="1" destOrd="0" parTransId="{D3A80A2B-20A1-6D43-96A9-9CF929064D86}" sibTransId="{640CCA18-BD50-D044-9A84-60808DE3E273}"/>
    <dgm:cxn modelId="{944A32FF-6E2C-B84B-9FD9-5594AFAD4743}" type="presOf" srcId="{35AD3E78-6C38-5148-82DF-B347856311E1}" destId="{F1A0C8FB-FEB1-8E48-AF61-9E454144D2B6}" srcOrd="0" destOrd="0" presId="urn:microsoft.com/office/officeart/2005/8/layout/hierarchy2"/>
    <dgm:cxn modelId="{A9F390B5-3EFC-9442-824D-5231FF71D51E}" type="presOf" srcId="{BF84986F-1652-474F-B97D-BCA5C566DA61}" destId="{988B08A0-2EF0-D44B-85F6-51E97A155D52}" srcOrd="0" destOrd="0" presId="urn:microsoft.com/office/officeart/2005/8/layout/hierarchy2"/>
    <dgm:cxn modelId="{CECBF944-B1C6-B544-87FE-8325CD5DA9A5}" type="presOf" srcId="{067F91F0-1E4E-934D-9694-7BFB24335955}" destId="{86523674-C98B-9C44-BCAD-6A4C2EC28101}" srcOrd="0" destOrd="0" presId="urn:microsoft.com/office/officeart/2005/8/layout/hierarchy2"/>
    <dgm:cxn modelId="{13D23441-3F5C-E447-9028-B8F61D279E57}" srcId="{5365034E-9D93-EE4F-A5ED-2B9D39A50E16}" destId="{8137E475-58F3-674A-8D11-DB8829000346}" srcOrd="0" destOrd="0" parTransId="{04153C0C-B98E-894E-BB25-B8A20505DBDD}" sibTransId="{DAA03720-CC7B-9347-87F7-392636801608}"/>
    <dgm:cxn modelId="{14C54A28-7DB9-474D-AC62-24A0A8E27885}" type="presOf" srcId="{A2D47475-5189-BF45-9AB4-04BC298398C5}" destId="{486898E3-F473-9C4F-A217-F55EE612068C}" srcOrd="0" destOrd="0" presId="urn:microsoft.com/office/officeart/2005/8/layout/hierarchy2"/>
    <dgm:cxn modelId="{4634BF1F-BCC9-0947-BC43-E3F4485D036A}" srcId="{26604231-705C-AA46-8091-941BC74B8981}" destId="{48FABCEC-76C2-9B4D-BCF0-762FDA5C493A}" srcOrd="2" destOrd="0" parTransId="{90B38D1F-D82D-F84F-BDBC-F422696A983B}" sibTransId="{B853A8AB-ECA5-9146-A53E-FEAEA85EB8C8}"/>
    <dgm:cxn modelId="{E278D4CA-5AD5-CF4F-A49A-77E24A565234}" srcId="{BF84986F-1652-474F-B97D-BCA5C566DA61}" destId="{B9BA01A2-675D-3A46-95A9-E92BC3FFFAFE}" srcOrd="2" destOrd="0" parTransId="{FF3D9C4E-F68E-C84D-8210-C21B105EFE78}" sibTransId="{0AA6BE7C-4D7D-EF4E-92A1-9DF57499C27F}"/>
    <dgm:cxn modelId="{369BFDAA-B593-A944-9D9B-D5F7878B0DCA}" type="presOf" srcId="{5A4EC27E-15D6-A549-A299-B91CEFB4944E}" destId="{5D6C323E-D02E-B049-A389-075CD98E5754}" srcOrd="0" destOrd="0" presId="urn:microsoft.com/office/officeart/2005/8/layout/hierarchy2"/>
    <dgm:cxn modelId="{3D4044D0-4036-C746-859D-44227DF4A84A}" type="presOf" srcId="{16397DB0-F30F-9F4D-911F-78428EE95F6B}" destId="{4D21853D-888D-D246-85F9-F85AE8B4C727}" srcOrd="0" destOrd="0" presId="urn:microsoft.com/office/officeart/2005/8/layout/hierarchy2"/>
    <dgm:cxn modelId="{75C27DCA-C335-5A44-8755-12067F4171F6}" type="presOf" srcId="{04153C0C-B98E-894E-BB25-B8A20505DBDD}" destId="{6413139F-E945-AF48-8AF1-435912D164D7}" srcOrd="0" destOrd="0" presId="urn:microsoft.com/office/officeart/2005/8/layout/hierarchy2"/>
    <dgm:cxn modelId="{DDB3250C-5068-2141-B509-91DFFCDC92BE}" type="presOf" srcId="{6676D8E4-3A7C-374E-8906-37ED46911D71}" destId="{47D8DA89-AA50-A94E-991B-69970EDD892D}" srcOrd="0" destOrd="0" presId="urn:microsoft.com/office/officeart/2005/8/layout/hierarchy2"/>
    <dgm:cxn modelId="{589DABAD-B94C-8349-866A-293191CC89AB}" type="presOf" srcId="{264E61D0-4FA0-3148-8628-14017F5B97D9}" destId="{A4195D98-1948-7B4E-A4F7-16905F8F494E}" srcOrd="0" destOrd="0" presId="urn:microsoft.com/office/officeart/2005/8/layout/hierarchy2"/>
    <dgm:cxn modelId="{EA3A74C2-1726-744B-B96C-CDA5BE3711F6}" type="presOf" srcId="{5365034E-9D93-EE4F-A5ED-2B9D39A50E16}" destId="{308B853E-CC04-744E-AEF8-30B8912A5E02}" srcOrd="0" destOrd="0" presId="urn:microsoft.com/office/officeart/2005/8/layout/hierarchy2"/>
    <dgm:cxn modelId="{89811D97-33DF-CD4D-ACDE-55F494C340C7}" type="presOf" srcId="{EDD828E2-5CEA-8047-9904-4E1E7E8B2820}" destId="{DB3A292D-2111-F445-BFB3-F9A6568B6B50}" srcOrd="0" destOrd="0" presId="urn:microsoft.com/office/officeart/2005/8/layout/hierarchy2"/>
    <dgm:cxn modelId="{2BB8D15D-E516-5245-966E-64F433E01A04}" type="presParOf" srcId="{988B08A0-2EF0-D44B-85F6-51E97A155D52}" destId="{E2101F00-CE5A-6245-AFF3-02F8A1E930A3}" srcOrd="0" destOrd="0" presId="urn:microsoft.com/office/officeart/2005/8/layout/hierarchy2"/>
    <dgm:cxn modelId="{DB49A82B-59E8-F847-AB69-E7250AE3AEAE}" type="presParOf" srcId="{E2101F00-CE5A-6245-AFF3-02F8A1E930A3}" destId="{308B853E-CC04-744E-AEF8-30B8912A5E02}" srcOrd="0" destOrd="0" presId="urn:microsoft.com/office/officeart/2005/8/layout/hierarchy2"/>
    <dgm:cxn modelId="{2EA1121D-6B29-8A4A-B71E-E47627C327DA}" type="presParOf" srcId="{E2101F00-CE5A-6245-AFF3-02F8A1E930A3}" destId="{849FFF33-C58E-D346-8C4C-3C408D56EAE8}" srcOrd="1" destOrd="0" presId="urn:microsoft.com/office/officeart/2005/8/layout/hierarchy2"/>
    <dgm:cxn modelId="{11AB58EF-DB1F-CD4C-9187-D72C60702AA7}" type="presParOf" srcId="{849FFF33-C58E-D346-8C4C-3C408D56EAE8}" destId="{6413139F-E945-AF48-8AF1-435912D164D7}" srcOrd="0" destOrd="0" presId="urn:microsoft.com/office/officeart/2005/8/layout/hierarchy2"/>
    <dgm:cxn modelId="{3D82C524-8609-3A42-9C1B-2F1C34C52526}" type="presParOf" srcId="{6413139F-E945-AF48-8AF1-435912D164D7}" destId="{BC0CA47A-AFB9-484F-BEA3-E4BEC6365136}" srcOrd="0" destOrd="0" presId="urn:microsoft.com/office/officeart/2005/8/layout/hierarchy2"/>
    <dgm:cxn modelId="{94F9C6A7-0175-8F41-9E56-0DE039BB4D7E}" type="presParOf" srcId="{849FFF33-C58E-D346-8C4C-3C408D56EAE8}" destId="{960C7866-D129-C448-A1DD-0EFCA356A0A7}" srcOrd="1" destOrd="0" presId="urn:microsoft.com/office/officeart/2005/8/layout/hierarchy2"/>
    <dgm:cxn modelId="{B29F5C8F-A518-4E44-8C1B-506723CB1211}" type="presParOf" srcId="{960C7866-D129-C448-A1DD-0EFCA356A0A7}" destId="{39EB94FB-B911-B347-8A6B-D90902FFDF91}" srcOrd="0" destOrd="0" presId="urn:microsoft.com/office/officeart/2005/8/layout/hierarchy2"/>
    <dgm:cxn modelId="{EB81FF0D-48D7-3740-B3DA-4DB346D09F51}" type="presParOf" srcId="{960C7866-D129-C448-A1DD-0EFCA356A0A7}" destId="{BFB021F1-8DF5-284F-AE1D-83BE1D16A6D3}" srcOrd="1" destOrd="0" presId="urn:microsoft.com/office/officeart/2005/8/layout/hierarchy2"/>
    <dgm:cxn modelId="{6FDF79AD-B357-784D-9570-608BFF382071}" type="presParOf" srcId="{849FFF33-C58E-D346-8C4C-3C408D56EAE8}" destId="{DB3A292D-2111-F445-BFB3-F9A6568B6B50}" srcOrd="2" destOrd="0" presId="urn:microsoft.com/office/officeart/2005/8/layout/hierarchy2"/>
    <dgm:cxn modelId="{44F6DEBA-6824-A14D-B003-9162A350E1CF}" type="presParOf" srcId="{DB3A292D-2111-F445-BFB3-F9A6568B6B50}" destId="{E1F7888E-AE99-BA4D-92A8-59814BD7D9F0}" srcOrd="0" destOrd="0" presId="urn:microsoft.com/office/officeart/2005/8/layout/hierarchy2"/>
    <dgm:cxn modelId="{353CE04C-5A36-AF47-905C-3F6726D89961}" type="presParOf" srcId="{849FFF33-C58E-D346-8C4C-3C408D56EAE8}" destId="{AF9DD8D1-641C-4148-8663-3B483C209472}" srcOrd="3" destOrd="0" presId="urn:microsoft.com/office/officeart/2005/8/layout/hierarchy2"/>
    <dgm:cxn modelId="{C046D683-5574-8045-872D-5F0D87594BFC}" type="presParOf" srcId="{AF9DD8D1-641C-4148-8663-3B483C209472}" destId="{29A21B67-204D-C746-A60F-74762E2247BC}" srcOrd="0" destOrd="0" presId="urn:microsoft.com/office/officeart/2005/8/layout/hierarchy2"/>
    <dgm:cxn modelId="{4E26BF9A-F716-EE4F-820D-6C642D338A32}" type="presParOf" srcId="{AF9DD8D1-641C-4148-8663-3B483C209472}" destId="{B64D476B-F078-EA41-BDC8-A6170F7168EC}" srcOrd="1" destOrd="0" presId="urn:microsoft.com/office/officeart/2005/8/layout/hierarchy2"/>
    <dgm:cxn modelId="{5E0CD7EE-BE55-DC4C-BB3B-DCA0CBCEC3DA}" type="presParOf" srcId="{849FFF33-C58E-D346-8C4C-3C408D56EAE8}" destId="{F1A0C8FB-FEB1-8E48-AF61-9E454144D2B6}" srcOrd="4" destOrd="0" presId="urn:microsoft.com/office/officeart/2005/8/layout/hierarchy2"/>
    <dgm:cxn modelId="{1B86F240-CD07-184C-ABF8-D938D5022EF9}" type="presParOf" srcId="{F1A0C8FB-FEB1-8E48-AF61-9E454144D2B6}" destId="{0D121788-147A-B54D-9387-289D54823DB3}" srcOrd="0" destOrd="0" presId="urn:microsoft.com/office/officeart/2005/8/layout/hierarchy2"/>
    <dgm:cxn modelId="{DF54C25E-B236-3E4E-910D-8063FD888AFF}" type="presParOf" srcId="{849FFF33-C58E-D346-8C4C-3C408D56EAE8}" destId="{5CB2366B-627E-D342-BC9C-7C1AB4EFB1DF}" srcOrd="5" destOrd="0" presId="urn:microsoft.com/office/officeart/2005/8/layout/hierarchy2"/>
    <dgm:cxn modelId="{DFC9FF60-A021-A340-B31B-A1A42EA6AA81}" type="presParOf" srcId="{5CB2366B-627E-D342-BC9C-7C1AB4EFB1DF}" destId="{13FEC29A-6164-934F-B100-DCAC895AC245}" srcOrd="0" destOrd="0" presId="urn:microsoft.com/office/officeart/2005/8/layout/hierarchy2"/>
    <dgm:cxn modelId="{2804B560-C945-A445-ACDF-90C35FC66571}" type="presParOf" srcId="{5CB2366B-627E-D342-BC9C-7C1AB4EFB1DF}" destId="{E5D7B403-2453-9045-AE5B-01B6601A3028}" srcOrd="1" destOrd="0" presId="urn:microsoft.com/office/officeart/2005/8/layout/hierarchy2"/>
    <dgm:cxn modelId="{713A62FD-65A0-2647-9334-0566A6F30F24}" type="presParOf" srcId="{988B08A0-2EF0-D44B-85F6-51E97A155D52}" destId="{B03395EE-FF63-7644-9A3D-F1FE87BA4CEA}" srcOrd="1" destOrd="0" presId="urn:microsoft.com/office/officeart/2005/8/layout/hierarchy2"/>
    <dgm:cxn modelId="{63BB0434-B0FE-234E-9540-2FDE17C9522E}" type="presParOf" srcId="{B03395EE-FF63-7644-9A3D-F1FE87BA4CEA}" destId="{807B4326-E4AB-1F4B-A933-994617C3FDB4}" srcOrd="0" destOrd="0" presId="urn:microsoft.com/office/officeart/2005/8/layout/hierarchy2"/>
    <dgm:cxn modelId="{C6AFD9B9-D227-F945-B99F-4E0A5AD84C7F}" type="presParOf" srcId="{B03395EE-FF63-7644-9A3D-F1FE87BA4CEA}" destId="{861FD58E-8544-3D41-A8C3-C18696BE1B5F}" srcOrd="1" destOrd="0" presId="urn:microsoft.com/office/officeart/2005/8/layout/hierarchy2"/>
    <dgm:cxn modelId="{6F63C078-9805-254E-8662-90FD57D11213}" type="presParOf" srcId="{861FD58E-8544-3D41-A8C3-C18696BE1B5F}" destId="{78AF4A16-69F6-8B45-B4C4-C80CE05F3A3C}" srcOrd="0" destOrd="0" presId="urn:microsoft.com/office/officeart/2005/8/layout/hierarchy2"/>
    <dgm:cxn modelId="{EEAC2BD9-5745-AB4E-8387-D92628792C2F}" type="presParOf" srcId="{78AF4A16-69F6-8B45-B4C4-C80CE05F3A3C}" destId="{8A776E4B-3FAE-6A46-B4BE-CC0C02D40331}" srcOrd="0" destOrd="0" presId="urn:microsoft.com/office/officeart/2005/8/layout/hierarchy2"/>
    <dgm:cxn modelId="{FF90BB1A-FFF5-C741-8671-BD0544DB9F4C}" type="presParOf" srcId="{861FD58E-8544-3D41-A8C3-C18696BE1B5F}" destId="{E193A9D7-3CA2-AD41-83FD-E52A618F7A03}" srcOrd="1" destOrd="0" presId="urn:microsoft.com/office/officeart/2005/8/layout/hierarchy2"/>
    <dgm:cxn modelId="{D88B4571-A8BC-B640-9627-7737C0E4B2AB}" type="presParOf" srcId="{E193A9D7-3CA2-AD41-83FD-E52A618F7A03}" destId="{A4195D98-1948-7B4E-A4F7-16905F8F494E}" srcOrd="0" destOrd="0" presId="urn:microsoft.com/office/officeart/2005/8/layout/hierarchy2"/>
    <dgm:cxn modelId="{ED8C4292-6452-2A4A-96B2-F9ED8864D75A}" type="presParOf" srcId="{E193A9D7-3CA2-AD41-83FD-E52A618F7A03}" destId="{000F10BF-8F57-1149-A4F3-58165F78AF98}" srcOrd="1" destOrd="0" presId="urn:microsoft.com/office/officeart/2005/8/layout/hierarchy2"/>
    <dgm:cxn modelId="{5B565768-8AC7-704F-A3B5-1BAF7DF11023}" type="presParOf" srcId="{861FD58E-8544-3D41-A8C3-C18696BE1B5F}" destId="{47D8DA89-AA50-A94E-991B-69970EDD892D}" srcOrd="2" destOrd="0" presId="urn:microsoft.com/office/officeart/2005/8/layout/hierarchy2"/>
    <dgm:cxn modelId="{3768A9BF-2CA7-674F-9FF5-FC83A32A27C2}" type="presParOf" srcId="{47D8DA89-AA50-A94E-991B-69970EDD892D}" destId="{A6FC326C-CFED-ED45-9B7E-38D3B8AFA3D8}" srcOrd="0" destOrd="0" presId="urn:microsoft.com/office/officeart/2005/8/layout/hierarchy2"/>
    <dgm:cxn modelId="{A720EEBB-992D-2147-81FA-FB3AF8EC83B2}" type="presParOf" srcId="{861FD58E-8544-3D41-A8C3-C18696BE1B5F}" destId="{21143F8E-51B9-5244-A3BF-F902BB352038}" srcOrd="3" destOrd="0" presId="urn:microsoft.com/office/officeart/2005/8/layout/hierarchy2"/>
    <dgm:cxn modelId="{43FCA9C4-BC7F-E94E-B63D-C306FC7324C8}" type="presParOf" srcId="{21143F8E-51B9-5244-A3BF-F902BB352038}" destId="{5D6C323E-D02E-B049-A389-075CD98E5754}" srcOrd="0" destOrd="0" presId="urn:microsoft.com/office/officeart/2005/8/layout/hierarchy2"/>
    <dgm:cxn modelId="{94D13DF4-ABC3-2745-9046-DD4923B3F4FC}" type="presParOf" srcId="{21143F8E-51B9-5244-A3BF-F902BB352038}" destId="{15E9F012-48FD-5B48-9D70-C53866414955}" srcOrd="1" destOrd="0" presId="urn:microsoft.com/office/officeart/2005/8/layout/hierarchy2"/>
    <dgm:cxn modelId="{AD4E18E9-85E3-6448-99D7-5B6B6A073FE8}" type="presParOf" srcId="{861FD58E-8544-3D41-A8C3-C18696BE1B5F}" destId="{997C3E34-CC4F-7840-99C6-92008F39848B}" srcOrd="4" destOrd="0" presId="urn:microsoft.com/office/officeart/2005/8/layout/hierarchy2"/>
    <dgm:cxn modelId="{E8CABB27-9AA2-F440-A41B-A153A992959A}" type="presParOf" srcId="{997C3E34-CC4F-7840-99C6-92008F39848B}" destId="{26E35AB9-D147-9148-B82D-6C1B2ABE5D1D}" srcOrd="0" destOrd="0" presId="urn:microsoft.com/office/officeart/2005/8/layout/hierarchy2"/>
    <dgm:cxn modelId="{83BE5515-4DE5-BB43-B384-0E53F7C28341}" type="presParOf" srcId="{861FD58E-8544-3D41-A8C3-C18696BE1B5F}" destId="{2BC77CB3-26F3-0B49-B875-D096698AE0C8}" srcOrd="5" destOrd="0" presId="urn:microsoft.com/office/officeart/2005/8/layout/hierarchy2"/>
    <dgm:cxn modelId="{EC0A97D2-5574-5846-9ABA-127431B534EC}" type="presParOf" srcId="{2BC77CB3-26F3-0B49-B875-D096698AE0C8}" destId="{552CE6A1-B36B-024A-9752-441DF4E22C2C}" srcOrd="0" destOrd="0" presId="urn:microsoft.com/office/officeart/2005/8/layout/hierarchy2"/>
    <dgm:cxn modelId="{1A1A71B4-4A00-4C4B-9540-B7134AE992FF}" type="presParOf" srcId="{2BC77CB3-26F3-0B49-B875-D096698AE0C8}" destId="{A153E44B-6C55-B34E-9B66-FF6A4AA4E0FA}" srcOrd="1" destOrd="0" presId="urn:microsoft.com/office/officeart/2005/8/layout/hierarchy2"/>
    <dgm:cxn modelId="{77DE1F8E-0F25-5447-BA4C-FF07B61B31ED}" type="presParOf" srcId="{988B08A0-2EF0-D44B-85F6-51E97A155D52}" destId="{69C43997-7C02-464E-9759-8DFF3B0B7C4F}" srcOrd="2" destOrd="0" presId="urn:microsoft.com/office/officeart/2005/8/layout/hierarchy2"/>
    <dgm:cxn modelId="{28498CE4-F2EE-FF49-9A7F-5F6DADDF7C7A}" type="presParOf" srcId="{69C43997-7C02-464E-9759-8DFF3B0B7C4F}" destId="{C41796F0-DD26-134E-BDAE-259D2F3481F0}" srcOrd="0" destOrd="0" presId="urn:microsoft.com/office/officeart/2005/8/layout/hierarchy2"/>
    <dgm:cxn modelId="{6730FF0A-C909-114C-AC31-9EA7ACC7A213}" type="presParOf" srcId="{69C43997-7C02-464E-9759-8DFF3B0B7C4F}" destId="{17717EFC-741B-8C46-A82C-F0F1CD8894CE}" srcOrd="1" destOrd="0" presId="urn:microsoft.com/office/officeart/2005/8/layout/hierarchy2"/>
    <dgm:cxn modelId="{F1DD2E46-7B53-AE48-B1AC-B2D5429826CD}" type="presParOf" srcId="{17717EFC-741B-8C46-A82C-F0F1CD8894CE}" destId="{86523674-C98B-9C44-BCAD-6A4C2EC28101}" srcOrd="0" destOrd="0" presId="urn:microsoft.com/office/officeart/2005/8/layout/hierarchy2"/>
    <dgm:cxn modelId="{8C540BE0-26E6-6945-A29E-570EB11378D1}" type="presParOf" srcId="{86523674-C98B-9C44-BCAD-6A4C2EC28101}" destId="{4B8F8587-6D0C-CC4D-9AAA-993AB17F3D8F}" srcOrd="0" destOrd="0" presId="urn:microsoft.com/office/officeart/2005/8/layout/hierarchy2"/>
    <dgm:cxn modelId="{D7687394-374B-9B41-98F3-7B81840ABA3E}" type="presParOf" srcId="{17717EFC-741B-8C46-A82C-F0F1CD8894CE}" destId="{95B99B6F-C0F1-3045-AFBE-1AF512527471}" srcOrd="1" destOrd="0" presId="urn:microsoft.com/office/officeart/2005/8/layout/hierarchy2"/>
    <dgm:cxn modelId="{C356B254-A662-3741-BA9E-7FD39B37AEC1}" type="presParOf" srcId="{95B99B6F-C0F1-3045-AFBE-1AF512527471}" destId="{C9C3FBEC-696C-494D-8EAE-F72BB4FAFB45}" srcOrd="0" destOrd="0" presId="urn:microsoft.com/office/officeart/2005/8/layout/hierarchy2"/>
    <dgm:cxn modelId="{E354C5BA-C47D-D34A-AFB0-B44E94E5CAA4}" type="presParOf" srcId="{95B99B6F-C0F1-3045-AFBE-1AF512527471}" destId="{0C5447E2-1ED9-6640-90CA-8AF093A62F86}" srcOrd="1" destOrd="0" presId="urn:microsoft.com/office/officeart/2005/8/layout/hierarchy2"/>
    <dgm:cxn modelId="{A2C8E931-C587-6E42-B52D-ECFAD1F038A8}" type="presParOf" srcId="{17717EFC-741B-8C46-A82C-F0F1CD8894CE}" destId="{5F4D6361-5A79-3C4A-AE30-C7E49F72E0E2}" srcOrd="2" destOrd="0" presId="urn:microsoft.com/office/officeart/2005/8/layout/hierarchy2"/>
    <dgm:cxn modelId="{1D9C8723-857F-0A43-9FC1-C499553BD5D7}" type="presParOf" srcId="{5F4D6361-5A79-3C4A-AE30-C7E49F72E0E2}" destId="{A5966718-D0A7-EA4E-B9DC-E8ED0B8050B8}" srcOrd="0" destOrd="0" presId="urn:microsoft.com/office/officeart/2005/8/layout/hierarchy2"/>
    <dgm:cxn modelId="{6F108055-D180-894E-96BE-B09D4B1736EC}" type="presParOf" srcId="{17717EFC-741B-8C46-A82C-F0F1CD8894CE}" destId="{BB8C2990-6E72-4D44-B051-76BDAE73104E}" srcOrd="3" destOrd="0" presId="urn:microsoft.com/office/officeart/2005/8/layout/hierarchy2"/>
    <dgm:cxn modelId="{0A10627D-677A-3741-B37B-871755D8A1F0}" type="presParOf" srcId="{BB8C2990-6E72-4D44-B051-76BDAE73104E}" destId="{486898E3-F473-9C4F-A217-F55EE612068C}" srcOrd="0" destOrd="0" presId="urn:microsoft.com/office/officeart/2005/8/layout/hierarchy2"/>
    <dgm:cxn modelId="{EE90B375-2891-D041-9677-5CE3304941E8}" type="presParOf" srcId="{BB8C2990-6E72-4D44-B051-76BDAE73104E}" destId="{D9B4C657-0D78-8B44-906D-CAFFD59C10BA}" srcOrd="1" destOrd="0" presId="urn:microsoft.com/office/officeart/2005/8/layout/hierarchy2"/>
    <dgm:cxn modelId="{1676E773-EBE3-FC41-973A-B57914AF0EA5}" type="presParOf" srcId="{17717EFC-741B-8C46-A82C-F0F1CD8894CE}" destId="{4D21853D-888D-D246-85F9-F85AE8B4C727}" srcOrd="4" destOrd="0" presId="urn:microsoft.com/office/officeart/2005/8/layout/hierarchy2"/>
    <dgm:cxn modelId="{34E912C4-8564-3249-B159-542D9C448A25}" type="presParOf" srcId="{4D21853D-888D-D246-85F9-F85AE8B4C727}" destId="{1FA40E5D-FD4A-3245-8DC4-594CAAD8C1B3}" srcOrd="0" destOrd="0" presId="urn:microsoft.com/office/officeart/2005/8/layout/hierarchy2"/>
    <dgm:cxn modelId="{5706A712-C053-4841-AE72-89C3990403F2}" type="presParOf" srcId="{17717EFC-741B-8C46-A82C-F0F1CD8894CE}" destId="{602BA050-A007-7A4A-89D3-90C4D8F5D022}" srcOrd="5" destOrd="0" presId="urn:microsoft.com/office/officeart/2005/8/layout/hierarchy2"/>
    <dgm:cxn modelId="{FC3C8BB8-CCFC-0C44-B767-A1951B6B9B4E}" type="presParOf" srcId="{602BA050-A007-7A4A-89D3-90C4D8F5D022}" destId="{C26E23F6-322A-D045-82F4-54A9719FAD0F}" srcOrd="0" destOrd="0" presId="urn:microsoft.com/office/officeart/2005/8/layout/hierarchy2"/>
    <dgm:cxn modelId="{809D606B-305B-3043-9F28-345DECB0E289}" type="presParOf" srcId="{602BA050-A007-7A4A-89D3-90C4D8F5D022}" destId="{E9EE7C71-29F3-7345-9BBE-A51204DB96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84986F-1652-474F-B97D-BCA5C566DA61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5034E-9D93-EE4F-A5ED-2B9D39A50E1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71261380-6934-8B47-9A15-B38B62713779}" type="parTrans" cxnId="{FFEFA1FC-E936-2149-A127-793532A0E635}">
      <dgm:prSet/>
      <dgm:spPr/>
      <dgm:t>
        <a:bodyPr/>
        <a:lstStyle/>
        <a:p>
          <a:endParaRPr lang="en-US"/>
        </a:p>
      </dgm:t>
    </dgm:pt>
    <dgm:pt modelId="{EA26F534-D877-734C-9272-8089C835B288}" type="sibTrans" cxnId="{FFEFA1FC-E936-2149-A127-793532A0E635}">
      <dgm:prSet/>
      <dgm:spPr/>
      <dgm:t>
        <a:bodyPr/>
        <a:lstStyle/>
        <a:p>
          <a:endParaRPr lang="en-US"/>
        </a:p>
      </dgm:t>
    </dgm:pt>
    <dgm:pt modelId="{8137E475-58F3-674A-8D11-DB882900034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4153C0C-B98E-894E-BB25-B8A20505DBDD}" type="parTrans" cxnId="{13D23441-3F5C-E447-9028-B8F61D279E57}">
      <dgm:prSet/>
      <dgm:spPr/>
      <dgm:t>
        <a:bodyPr/>
        <a:lstStyle/>
        <a:p>
          <a:endParaRPr lang="en-US"/>
        </a:p>
      </dgm:t>
    </dgm:pt>
    <dgm:pt modelId="{DAA03720-CC7B-9347-87F7-392636801608}" type="sibTrans" cxnId="{13D23441-3F5C-E447-9028-B8F61D279E57}">
      <dgm:prSet/>
      <dgm:spPr/>
      <dgm:t>
        <a:bodyPr/>
        <a:lstStyle/>
        <a:p>
          <a:endParaRPr lang="en-US"/>
        </a:p>
      </dgm:t>
    </dgm:pt>
    <dgm:pt modelId="{11E049DF-4B4E-B147-846B-D5E2C42666A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DD828E2-5CEA-8047-9904-4E1E7E8B2820}" type="parTrans" cxnId="{C7B88733-3457-0646-89D9-5C8BF7C8BC58}">
      <dgm:prSet/>
      <dgm:spPr/>
      <dgm:t>
        <a:bodyPr/>
        <a:lstStyle/>
        <a:p>
          <a:endParaRPr lang="en-US"/>
        </a:p>
      </dgm:t>
    </dgm:pt>
    <dgm:pt modelId="{CCF44508-F9A0-3F4D-A7B8-67116FDE2447}" type="sibTrans" cxnId="{C7B88733-3457-0646-89D9-5C8BF7C8BC58}">
      <dgm:prSet/>
      <dgm:spPr/>
      <dgm:t>
        <a:bodyPr/>
        <a:lstStyle/>
        <a:p>
          <a:endParaRPr lang="en-US"/>
        </a:p>
      </dgm:t>
    </dgm:pt>
    <dgm:pt modelId="{CF308356-ECD1-9248-8197-4E43BC1E816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5AD3E78-6C38-5148-82DF-B347856311E1}" type="parTrans" cxnId="{6CB3A4F1-5BFC-F448-A579-4B130AE31319}">
      <dgm:prSet/>
      <dgm:spPr/>
      <dgm:t>
        <a:bodyPr/>
        <a:lstStyle/>
        <a:p>
          <a:endParaRPr lang="en-US"/>
        </a:p>
      </dgm:t>
    </dgm:pt>
    <dgm:pt modelId="{AB4F1CB4-C9C9-6D45-9B6F-901DDF7C8490}" type="sibTrans" cxnId="{6CB3A4F1-5BFC-F448-A579-4B130AE31319}">
      <dgm:prSet/>
      <dgm:spPr/>
      <dgm:t>
        <a:bodyPr/>
        <a:lstStyle/>
        <a:p>
          <a:endParaRPr lang="en-US"/>
        </a:p>
      </dgm:t>
    </dgm:pt>
    <dgm:pt modelId="{26604231-705C-AA46-8091-941BC74B898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3A80A2B-20A1-6D43-96A9-9CF929064D86}" type="parTrans" cxnId="{6453E81E-8FD1-6940-8F4E-6B029B9FB7C1}">
      <dgm:prSet/>
      <dgm:spPr/>
      <dgm:t>
        <a:bodyPr/>
        <a:lstStyle/>
        <a:p>
          <a:endParaRPr lang="en-US"/>
        </a:p>
      </dgm:t>
    </dgm:pt>
    <dgm:pt modelId="{640CCA18-BD50-D044-9A84-60808DE3E273}" type="sibTrans" cxnId="{6453E81E-8FD1-6940-8F4E-6B029B9FB7C1}">
      <dgm:prSet/>
      <dgm:spPr/>
      <dgm:t>
        <a:bodyPr/>
        <a:lstStyle/>
        <a:p>
          <a:endParaRPr lang="en-US"/>
        </a:p>
      </dgm:t>
    </dgm:pt>
    <dgm:pt modelId="{264E61D0-4FA0-3148-8628-14017F5B97D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AEA90AB-F814-4C4D-8627-5992E9DDF07E}" type="parTrans" cxnId="{85803340-8864-334B-A9CF-40451ED4B71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FAA5E00-C1A6-F04D-99F5-D6784446DAE9}" type="sibTrans" cxnId="{85803340-8864-334B-A9CF-40451ED4B711}">
      <dgm:prSet/>
      <dgm:spPr/>
      <dgm:t>
        <a:bodyPr/>
        <a:lstStyle/>
        <a:p>
          <a:endParaRPr lang="en-US"/>
        </a:p>
      </dgm:t>
    </dgm:pt>
    <dgm:pt modelId="{B9BA01A2-675D-3A46-95A9-E92BC3FFFAF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F3D9C4E-F68E-C84D-8210-C21B105EFE78}" type="parTrans" cxnId="{E278D4CA-5AD5-CF4F-A49A-77E24A565234}">
      <dgm:prSet/>
      <dgm:spPr/>
      <dgm:t>
        <a:bodyPr/>
        <a:lstStyle/>
        <a:p>
          <a:endParaRPr lang="en-US"/>
        </a:p>
      </dgm:t>
    </dgm:pt>
    <dgm:pt modelId="{0AA6BE7C-4D7D-EF4E-92A1-9DF57499C27F}" type="sibTrans" cxnId="{E278D4CA-5AD5-CF4F-A49A-77E24A565234}">
      <dgm:prSet/>
      <dgm:spPr/>
      <dgm:t>
        <a:bodyPr/>
        <a:lstStyle/>
        <a:p>
          <a:endParaRPr lang="en-US"/>
        </a:p>
      </dgm:t>
    </dgm:pt>
    <dgm:pt modelId="{F40387F4-0B33-EB42-A71D-7A085A9AF79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67F91F0-1E4E-934D-9694-7BFB24335955}" type="parTrans" cxnId="{DDF8A9FD-321F-434A-B853-72C2BA280270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1C99D85C-DFE0-034F-85A3-A2465EAE3E5C}" type="sibTrans" cxnId="{DDF8A9FD-321F-434A-B853-72C2BA280270}">
      <dgm:prSet/>
      <dgm:spPr/>
      <dgm:t>
        <a:bodyPr/>
        <a:lstStyle/>
        <a:p>
          <a:endParaRPr lang="en-US"/>
        </a:p>
      </dgm:t>
    </dgm:pt>
    <dgm:pt modelId="{5A4EC27E-15D6-A549-A299-B91CEFB4944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676D8E4-3A7C-374E-8906-37ED46911D71}" type="parTrans" cxnId="{6E8FA237-0640-CE4E-A6D7-F875FDD84F0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F9D8B49-F2F7-184D-A8AD-8C476769734F}" type="sibTrans" cxnId="{6E8FA237-0640-CE4E-A6D7-F875FDD84F04}">
      <dgm:prSet/>
      <dgm:spPr/>
      <dgm:t>
        <a:bodyPr/>
        <a:lstStyle/>
        <a:p>
          <a:endParaRPr lang="en-US"/>
        </a:p>
      </dgm:t>
    </dgm:pt>
    <dgm:pt modelId="{48FABCEC-76C2-9B4D-BCF0-762FDA5C493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0B38D1F-D82D-F84F-BDBC-F422696A983B}" type="parTrans" cxnId="{4634BF1F-BCC9-0947-BC43-E3F4485D036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853A8AB-ECA5-9146-A53E-FEAEA85EB8C8}" type="sibTrans" cxnId="{4634BF1F-BCC9-0947-BC43-E3F4485D036A}">
      <dgm:prSet/>
      <dgm:spPr/>
      <dgm:t>
        <a:bodyPr/>
        <a:lstStyle/>
        <a:p>
          <a:endParaRPr lang="en-US"/>
        </a:p>
      </dgm:t>
    </dgm:pt>
    <dgm:pt modelId="{A2D47475-5189-BF45-9AB4-04BC298398C5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13A9106-C052-244C-92C2-5EF803C04D3F}" type="parTrans" cxnId="{E8B61CB7-7ED3-6F4E-BBA2-936FE88C6663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7145A23F-7DF0-6C40-BD32-71A6D3D74535}" type="sibTrans" cxnId="{E8B61CB7-7ED3-6F4E-BBA2-936FE88C6663}">
      <dgm:prSet/>
      <dgm:spPr/>
      <dgm:t>
        <a:bodyPr/>
        <a:lstStyle/>
        <a:p>
          <a:endParaRPr lang="en-US"/>
        </a:p>
      </dgm:t>
    </dgm:pt>
    <dgm:pt modelId="{09F79C65-C304-E746-B27D-E3C4E801915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16397DB0-F30F-9F4D-911F-78428EE95F6B}" type="parTrans" cxnId="{F7CEE796-76A3-1B49-8A6E-351FEEADE1C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CEF13B58-5E3A-AA4C-9018-EF6465D5CEC7}" type="sibTrans" cxnId="{F7CEE796-76A3-1B49-8A6E-351FEEADE1CD}">
      <dgm:prSet/>
      <dgm:spPr/>
      <dgm:t>
        <a:bodyPr/>
        <a:lstStyle/>
        <a:p>
          <a:endParaRPr lang="en-US"/>
        </a:p>
      </dgm:t>
    </dgm:pt>
    <dgm:pt modelId="{988B08A0-2EF0-D44B-85F6-51E97A155D52}" type="pres">
      <dgm:prSet presAssocID="{BF84986F-1652-474F-B97D-BCA5C566DA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01F00-CE5A-6245-AFF3-02F8A1E930A3}" type="pres">
      <dgm:prSet presAssocID="{5365034E-9D93-EE4F-A5ED-2B9D39A50E16}" presName="root1" presStyleCnt="0"/>
      <dgm:spPr/>
    </dgm:pt>
    <dgm:pt modelId="{308B853E-CC04-744E-AEF8-30B8912A5E02}" type="pres">
      <dgm:prSet presAssocID="{5365034E-9D93-EE4F-A5ED-2B9D39A50E16}" presName="LevelOneTextNode" presStyleLbl="node0" presStyleIdx="0" presStyleCnt="3" custLinFactX="-100000" custLinFactNeighborX="-116399" custLinFactNeighborY="49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9FFF33-C58E-D346-8C4C-3C408D56EAE8}" type="pres">
      <dgm:prSet presAssocID="{5365034E-9D93-EE4F-A5ED-2B9D39A50E16}" presName="level2hierChild" presStyleCnt="0"/>
      <dgm:spPr/>
    </dgm:pt>
    <dgm:pt modelId="{6413139F-E945-AF48-8AF1-435912D164D7}" type="pres">
      <dgm:prSet presAssocID="{04153C0C-B98E-894E-BB25-B8A20505DBDD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BC0CA47A-AFB9-484F-BEA3-E4BEC6365136}" type="pres">
      <dgm:prSet presAssocID="{04153C0C-B98E-894E-BB25-B8A20505DBD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960C7866-D129-C448-A1DD-0EFCA356A0A7}" type="pres">
      <dgm:prSet presAssocID="{8137E475-58F3-674A-8D11-DB8829000346}" presName="root2" presStyleCnt="0"/>
      <dgm:spPr/>
    </dgm:pt>
    <dgm:pt modelId="{39EB94FB-B911-B347-8A6B-D90902FFDF91}" type="pres">
      <dgm:prSet presAssocID="{8137E475-58F3-674A-8D11-DB8829000346}" presName="LevelTwoTextNode" presStyleLbl="node2" presStyleIdx="0" presStyleCnt="9" custLinFactNeighborX="-1104" custLinFactNeighborY="-895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021F1-8DF5-284F-AE1D-83BE1D16A6D3}" type="pres">
      <dgm:prSet presAssocID="{8137E475-58F3-674A-8D11-DB8829000346}" presName="level3hierChild" presStyleCnt="0"/>
      <dgm:spPr/>
    </dgm:pt>
    <dgm:pt modelId="{DB3A292D-2111-F445-BFB3-F9A6568B6B50}" type="pres">
      <dgm:prSet presAssocID="{EDD828E2-5CEA-8047-9904-4E1E7E8B2820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E1F7888E-AE99-BA4D-92A8-59814BD7D9F0}" type="pres">
      <dgm:prSet presAssocID="{EDD828E2-5CEA-8047-9904-4E1E7E8B2820}" presName="connTx" presStyleLbl="parChTrans1D2" presStyleIdx="1" presStyleCnt="9"/>
      <dgm:spPr/>
      <dgm:t>
        <a:bodyPr/>
        <a:lstStyle/>
        <a:p>
          <a:endParaRPr lang="en-US"/>
        </a:p>
      </dgm:t>
    </dgm:pt>
    <dgm:pt modelId="{AF9DD8D1-641C-4148-8663-3B483C209472}" type="pres">
      <dgm:prSet presAssocID="{11E049DF-4B4E-B147-846B-D5E2C42666A2}" presName="root2" presStyleCnt="0"/>
      <dgm:spPr/>
    </dgm:pt>
    <dgm:pt modelId="{29A21B67-204D-C746-A60F-74762E2247BC}" type="pres">
      <dgm:prSet presAssocID="{11E049DF-4B4E-B147-846B-D5E2C42666A2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D476B-F078-EA41-BDC8-A6170F7168EC}" type="pres">
      <dgm:prSet presAssocID="{11E049DF-4B4E-B147-846B-D5E2C42666A2}" presName="level3hierChild" presStyleCnt="0"/>
      <dgm:spPr/>
    </dgm:pt>
    <dgm:pt modelId="{F1A0C8FB-FEB1-8E48-AF61-9E454144D2B6}" type="pres">
      <dgm:prSet presAssocID="{35AD3E78-6C38-5148-82DF-B347856311E1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0D121788-147A-B54D-9387-289D54823DB3}" type="pres">
      <dgm:prSet presAssocID="{35AD3E78-6C38-5148-82DF-B347856311E1}" presName="connTx" presStyleLbl="parChTrans1D2" presStyleIdx="2" presStyleCnt="9"/>
      <dgm:spPr/>
      <dgm:t>
        <a:bodyPr/>
        <a:lstStyle/>
        <a:p>
          <a:endParaRPr lang="en-US"/>
        </a:p>
      </dgm:t>
    </dgm:pt>
    <dgm:pt modelId="{5CB2366B-627E-D342-BC9C-7C1AB4EFB1DF}" type="pres">
      <dgm:prSet presAssocID="{CF308356-ECD1-9248-8197-4E43BC1E8167}" presName="root2" presStyleCnt="0"/>
      <dgm:spPr/>
    </dgm:pt>
    <dgm:pt modelId="{13FEC29A-6164-934F-B100-DCAC895AC245}" type="pres">
      <dgm:prSet presAssocID="{CF308356-ECD1-9248-8197-4E43BC1E8167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7B403-2453-9045-AE5B-01B6601A3028}" type="pres">
      <dgm:prSet presAssocID="{CF308356-ECD1-9248-8197-4E43BC1E8167}" presName="level3hierChild" presStyleCnt="0"/>
      <dgm:spPr/>
    </dgm:pt>
    <dgm:pt modelId="{B03395EE-FF63-7644-9A3D-F1FE87BA4CEA}" type="pres">
      <dgm:prSet presAssocID="{26604231-705C-AA46-8091-941BC74B8981}" presName="root1" presStyleCnt="0"/>
      <dgm:spPr/>
    </dgm:pt>
    <dgm:pt modelId="{807B4326-E4AB-1F4B-A933-994617C3FDB4}" type="pres">
      <dgm:prSet presAssocID="{26604231-705C-AA46-8091-941BC74B8981}" presName="LevelOneTextNode" presStyleLbl="node0" presStyleIdx="1" presStyleCnt="3" custLinFactX="-100000" custLinFactNeighborX="-121913" custLinFactNeighborY="24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1FD58E-8544-3D41-A8C3-C18696BE1B5F}" type="pres">
      <dgm:prSet presAssocID="{26604231-705C-AA46-8091-941BC74B8981}" presName="level2hierChild" presStyleCnt="0"/>
      <dgm:spPr/>
    </dgm:pt>
    <dgm:pt modelId="{78AF4A16-69F6-8B45-B4C4-C80CE05F3A3C}" type="pres">
      <dgm:prSet presAssocID="{CAEA90AB-F814-4C4D-8627-5992E9DDF07E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8A776E4B-3FAE-6A46-B4BE-CC0C02D40331}" type="pres">
      <dgm:prSet presAssocID="{CAEA90AB-F814-4C4D-8627-5992E9DDF07E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193A9D7-3CA2-AD41-83FD-E52A618F7A03}" type="pres">
      <dgm:prSet presAssocID="{264E61D0-4FA0-3148-8628-14017F5B97D9}" presName="root2" presStyleCnt="0"/>
      <dgm:spPr/>
    </dgm:pt>
    <dgm:pt modelId="{A4195D98-1948-7B4E-A4F7-16905F8F494E}" type="pres">
      <dgm:prSet presAssocID="{264E61D0-4FA0-3148-8628-14017F5B97D9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F10BF-8F57-1149-A4F3-58165F78AF98}" type="pres">
      <dgm:prSet presAssocID="{264E61D0-4FA0-3148-8628-14017F5B97D9}" presName="level3hierChild" presStyleCnt="0"/>
      <dgm:spPr/>
    </dgm:pt>
    <dgm:pt modelId="{47D8DA89-AA50-A94E-991B-69970EDD892D}" type="pres">
      <dgm:prSet presAssocID="{6676D8E4-3A7C-374E-8906-37ED46911D71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A6FC326C-CFED-ED45-9B7E-38D3B8AFA3D8}" type="pres">
      <dgm:prSet presAssocID="{6676D8E4-3A7C-374E-8906-37ED46911D71}" presName="connTx" presStyleLbl="parChTrans1D2" presStyleIdx="4" presStyleCnt="9"/>
      <dgm:spPr/>
      <dgm:t>
        <a:bodyPr/>
        <a:lstStyle/>
        <a:p>
          <a:endParaRPr lang="en-US"/>
        </a:p>
      </dgm:t>
    </dgm:pt>
    <dgm:pt modelId="{21143F8E-51B9-5244-A3BF-F902BB352038}" type="pres">
      <dgm:prSet presAssocID="{5A4EC27E-15D6-A549-A299-B91CEFB4944E}" presName="root2" presStyleCnt="0"/>
      <dgm:spPr/>
    </dgm:pt>
    <dgm:pt modelId="{5D6C323E-D02E-B049-A389-075CD98E5754}" type="pres">
      <dgm:prSet presAssocID="{5A4EC27E-15D6-A549-A299-B91CEFB4944E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9F012-48FD-5B48-9D70-C53866414955}" type="pres">
      <dgm:prSet presAssocID="{5A4EC27E-15D6-A549-A299-B91CEFB4944E}" presName="level3hierChild" presStyleCnt="0"/>
      <dgm:spPr/>
    </dgm:pt>
    <dgm:pt modelId="{997C3E34-CC4F-7840-99C6-92008F39848B}" type="pres">
      <dgm:prSet presAssocID="{90B38D1F-D82D-F84F-BDBC-F422696A983B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26E35AB9-D147-9148-B82D-6C1B2ABE5D1D}" type="pres">
      <dgm:prSet presAssocID="{90B38D1F-D82D-F84F-BDBC-F422696A983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BC77CB3-26F3-0B49-B875-D096698AE0C8}" type="pres">
      <dgm:prSet presAssocID="{48FABCEC-76C2-9B4D-BCF0-762FDA5C493A}" presName="root2" presStyleCnt="0"/>
      <dgm:spPr/>
    </dgm:pt>
    <dgm:pt modelId="{552CE6A1-B36B-024A-9752-441DF4E22C2C}" type="pres">
      <dgm:prSet presAssocID="{48FABCEC-76C2-9B4D-BCF0-762FDA5C493A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3E44B-6C55-B34E-9B66-FF6A4AA4E0FA}" type="pres">
      <dgm:prSet presAssocID="{48FABCEC-76C2-9B4D-BCF0-762FDA5C493A}" presName="level3hierChild" presStyleCnt="0"/>
      <dgm:spPr/>
    </dgm:pt>
    <dgm:pt modelId="{69C43997-7C02-464E-9759-8DFF3B0B7C4F}" type="pres">
      <dgm:prSet presAssocID="{B9BA01A2-675D-3A46-95A9-E92BC3FFFAFE}" presName="root1" presStyleCnt="0"/>
      <dgm:spPr/>
    </dgm:pt>
    <dgm:pt modelId="{C41796F0-DD26-134E-BDAE-259D2F3481F0}" type="pres">
      <dgm:prSet presAssocID="{B9BA01A2-675D-3A46-95A9-E92BC3FFFAFE}" presName="LevelOneTextNode" presStyleLbl="node0" presStyleIdx="2" presStyleCnt="3" custLinFactX="-100000" custLinFactNeighborX="-116399" custLinFactNeighborY="-15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17EFC-741B-8C46-A82C-F0F1CD8894CE}" type="pres">
      <dgm:prSet presAssocID="{B9BA01A2-675D-3A46-95A9-E92BC3FFFAFE}" presName="level2hierChild" presStyleCnt="0"/>
      <dgm:spPr/>
    </dgm:pt>
    <dgm:pt modelId="{86523674-C98B-9C44-BCAD-6A4C2EC28101}" type="pres">
      <dgm:prSet presAssocID="{067F91F0-1E4E-934D-9694-7BFB24335955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4B8F8587-6D0C-CC4D-9AAA-993AB17F3D8F}" type="pres">
      <dgm:prSet presAssocID="{067F91F0-1E4E-934D-9694-7BFB24335955}" presName="connTx" presStyleLbl="parChTrans1D2" presStyleIdx="6" presStyleCnt="9"/>
      <dgm:spPr/>
      <dgm:t>
        <a:bodyPr/>
        <a:lstStyle/>
        <a:p>
          <a:endParaRPr lang="en-US"/>
        </a:p>
      </dgm:t>
    </dgm:pt>
    <dgm:pt modelId="{95B99B6F-C0F1-3045-AFBE-1AF512527471}" type="pres">
      <dgm:prSet presAssocID="{F40387F4-0B33-EB42-A71D-7A085A9AF79F}" presName="root2" presStyleCnt="0"/>
      <dgm:spPr/>
    </dgm:pt>
    <dgm:pt modelId="{C9C3FBEC-696C-494D-8EAE-F72BB4FAFB45}" type="pres">
      <dgm:prSet presAssocID="{F40387F4-0B33-EB42-A71D-7A085A9AF79F}" presName="LevelTwoTextNode" presStyleLbl="node2" presStyleIdx="6" presStyleCnt="9" custLinFactNeighborX="-2628" custLinFactNeighborY="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5447E2-1ED9-6640-90CA-8AF093A62F86}" type="pres">
      <dgm:prSet presAssocID="{F40387F4-0B33-EB42-A71D-7A085A9AF79F}" presName="level3hierChild" presStyleCnt="0"/>
      <dgm:spPr/>
    </dgm:pt>
    <dgm:pt modelId="{5F4D6361-5A79-3C4A-AE30-C7E49F72E0E2}" type="pres">
      <dgm:prSet presAssocID="{F13A9106-C052-244C-92C2-5EF803C04D3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A5966718-D0A7-EA4E-B9DC-E8ED0B8050B8}" type="pres">
      <dgm:prSet presAssocID="{F13A9106-C052-244C-92C2-5EF803C04D3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BB8C2990-6E72-4D44-B051-76BDAE73104E}" type="pres">
      <dgm:prSet presAssocID="{A2D47475-5189-BF45-9AB4-04BC298398C5}" presName="root2" presStyleCnt="0"/>
      <dgm:spPr/>
    </dgm:pt>
    <dgm:pt modelId="{486898E3-F473-9C4F-A217-F55EE612068C}" type="pres">
      <dgm:prSet presAssocID="{A2D47475-5189-BF45-9AB4-04BC298398C5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B4C657-0D78-8B44-906D-CAFFD59C10BA}" type="pres">
      <dgm:prSet presAssocID="{A2D47475-5189-BF45-9AB4-04BC298398C5}" presName="level3hierChild" presStyleCnt="0"/>
      <dgm:spPr/>
    </dgm:pt>
    <dgm:pt modelId="{4D21853D-888D-D246-85F9-F85AE8B4C727}" type="pres">
      <dgm:prSet presAssocID="{16397DB0-F30F-9F4D-911F-78428EE95F6B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1FA40E5D-FD4A-3245-8DC4-594CAAD8C1B3}" type="pres">
      <dgm:prSet presAssocID="{16397DB0-F30F-9F4D-911F-78428EE95F6B}" presName="connTx" presStyleLbl="parChTrans1D2" presStyleIdx="8" presStyleCnt="9"/>
      <dgm:spPr/>
      <dgm:t>
        <a:bodyPr/>
        <a:lstStyle/>
        <a:p>
          <a:endParaRPr lang="en-US"/>
        </a:p>
      </dgm:t>
    </dgm:pt>
    <dgm:pt modelId="{602BA050-A007-7A4A-89D3-90C4D8F5D022}" type="pres">
      <dgm:prSet presAssocID="{09F79C65-C304-E746-B27D-E3C4E8019151}" presName="root2" presStyleCnt="0"/>
      <dgm:spPr/>
    </dgm:pt>
    <dgm:pt modelId="{C26E23F6-322A-D045-82F4-54A9719FAD0F}" type="pres">
      <dgm:prSet presAssocID="{09F79C65-C304-E746-B27D-E3C4E8019151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E7C71-29F3-7345-9BBE-A51204DB9683}" type="pres">
      <dgm:prSet presAssocID="{09F79C65-C304-E746-B27D-E3C4E8019151}" presName="level3hierChild" presStyleCnt="0"/>
      <dgm:spPr/>
    </dgm:pt>
  </dgm:ptLst>
  <dgm:cxnLst>
    <dgm:cxn modelId="{F03F99AC-F932-B845-93E4-DD3147112430}" type="presOf" srcId="{067F91F0-1E4E-934D-9694-7BFB24335955}" destId="{86523674-C98B-9C44-BCAD-6A4C2EC28101}" srcOrd="0" destOrd="0" presId="urn:microsoft.com/office/officeart/2005/8/layout/hierarchy2"/>
    <dgm:cxn modelId="{F7CEE796-76A3-1B49-8A6E-351FEEADE1CD}" srcId="{B9BA01A2-675D-3A46-95A9-E92BC3FFFAFE}" destId="{09F79C65-C304-E746-B27D-E3C4E8019151}" srcOrd="2" destOrd="0" parTransId="{16397DB0-F30F-9F4D-911F-78428EE95F6B}" sibTransId="{CEF13B58-5E3A-AA4C-9018-EF6465D5CEC7}"/>
    <dgm:cxn modelId="{CB633349-D00A-E14B-A9E5-84F35A7FBAD9}" type="presOf" srcId="{067F91F0-1E4E-934D-9694-7BFB24335955}" destId="{4B8F8587-6D0C-CC4D-9AAA-993AB17F3D8F}" srcOrd="1" destOrd="0" presId="urn:microsoft.com/office/officeart/2005/8/layout/hierarchy2"/>
    <dgm:cxn modelId="{A2ECAFEA-A124-9E4E-BC03-41CA61B59891}" type="presOf" srcId="{35AD3E78-6C38-5148-82DF-B347856311E1}" destId="{F1A0C8FB-FEB1-8E48-AF61-9E454144D2B6}" srcOrd="0" destOrd="0" presId="urn:microsoft.com/office/officeart/2005/8/layout/hierarchy2"/>
    <dgm:cxn modelId="{1A5B5C3F-266B-1F40-AE50-E4E8B873B7EF}" type="presOf" srcId="{11E049DF-4B4E-B147-846B-D5E2C42666A2}" destId="{29A21B67-204D-C746-A60F-74762E2247BC}" srcOrd="0" destOrd="0" presId="urn:microsoft.com/office/officeart/2005/8/layout/hierarchy2"/>
    <dgm:cxn modelId="{2D951318-5671-3241-933F-F12A90950D71}" type="presOf" srcId="{F13A9106-C052-244C-92C2-5EF803C04D3F}" destId="{A5966718-D0A7-EA4E-B9DC-E8ED0B8050B8}" srcOrd="1" destOrd="0" presId="urn:microsoft.com/office/officeart/2005/8/layout/hierarchy2"/>
    <dgm:cxn modelId="{0E99C0AC-91F3-3A41-80D4-21C0CB9273CF}" type="presOf" srcId="{BF84986F-1652-474F-B97D-BCA5C566DA61}" destId="{988B08A0-2EF0-D44B-85F6-51E97A155D52}" srcOrd="0" destOrd="0" presId="urn:microsoft.com/office/officeart/2005/8/layout/hierarchy2"/>
    <dgm:cxn modelId="{1A0BF584-F2E3-1548-A4AB-C9A68416DE3D}" type="presOf" srcId="{16397DB0-F30F-9F4D-911F-78428EE95F6B}" destId="{1FA40E5D-FD4A-3245-8DC4-594CAAD8C1B3}" srcOrd="1" destOrd="0" presId="urn:microsoft.com/office/officeart/2005/8/layout/hierarchy2"/>
    <dgm:cxn modelId="{E8B61CB7-7ED3-6F4E-BBA2-936FE88C6663}" srcId="{B9BA01A2-675D-3A46-95A9-E92BC3FFFAFE}" destId="{A2D47475-5189-BF45-9AB4-04BC298398C5}" srcOrd="1" destOrd="0" parTransId="{F13A9106-C052-244C-92C2-5EF803C04D3F}" sibTransId="{7145A23F-7DF0-6C40-BD32-71A6D3D74535}"/>
    <dgm:cxn modelId="{2D12BE8C-E572-EE46-94CD-9016838E33BB}" type="presOf" srcId="{EDD828E2-5CEA-8047-9904-4E1E7E8B2820}" destId="{DB3A292D-2111-F445-BFB3-F9A6568B6B50}" srcOrd="0" destOrd="0" presId="urn:microsoft.com/office/officeart/2005/8/layout/hierarchy2"/>
    <dgm:cxn modelId="{6FE9F8AF-BF58-F444-9383-334FC45CD9DC}" type="presOf" srcId="{16397DB0-F30F-9F4D-911F-78428EE95F6B}" destId="{4D21853D-888D-D246-85F9-F85AE8B4C727}" srcOrd="0" destOrd="0" presId="urn:microsoft.com/office/officeart/2005/8/layout/hierarchy2"/>
    <dgm:cxn modelId="{B45D15F2-1DA0-D242-BC5A-5F0542107A65}" type="presOf" srcId="{264E61D0-4FA0-3148-8628-14017F5B97D9}" destId="{A4195D98-1948-7B4E-A4F7-16905F8F494E}" srcOrd="0" destOrd="0" presId="urn:microsoft.com/office/officeart/2005/8/layout/hierarchy2"/>
    <dgm:cxn modelId="{015E2FF8-F6E1-7044-9B30-FF06B023B4CA}" type="presOf" srcId="{09F79C65-C304-E746-B27D-E3C4E8019151}" destId="{C26E23F6-322A-D045-82F4-54A9719FAD0F}" srcOrd="0" destOrd="0" presId="urn:microsoft.com/office/officeart/2005/8/layout/hierarchy2"/>
    <dgm:cxn modelId="{E88958F6-6CA6-4748-BA0B-4F61A83BED23}" type="presOf" srcId="{CAEA90AB-F814-4C4D-8627-5992E9DDF07E}" destId="{8A776E4B-3FAE-6A46-B4BE-CC0C02D40331}" srcOrd="1" destOrd="0" presId="urn:microsoft.com/office/officeart/2005/8/layout/hierarchy2"/>
    <dgm:cxn modelId="{BA118D02-BC62-BF48-86AC-BAFB07987153}" type="presOf" srcId="{04153C0C-B98E-894E-BB25-B8A20505DBDD}" destId="{BC0CA47A-AFB9-484F-BEA3-E4BEC6365136}" srcOrd="1" destOrd="0" presId="urn:microsoft.com/office/officeart/2005/8/layout/hierarchy2"/>
    <dgm:cxn modelId="{85803340-8864-334B-A9CF-40451ED4B711}" srcId="{26604231-705C-AA46-8091-941BC74B8981}" destId="{264E61D0-4FA0-3148-8628-14017F5B97D9}" srcOrd="0" destOrd="0" parTransId="{CAEA90AB-F814-4C4D-8627-5992E9DDF07E}" sibTransId="{3FAA5E00-C1A6-F04D-99F5-D6784446DAE9}"/>
    <dgm:cxn modelId="{BDFCD21A-CC40-8743-8F39-CEE2D718343D}" type="presOf" srcId="{35AD3E78-6C38-5148-82DF-B347856311E1}" destId="{0D121788-147A-B54D-9387-289D54823DB3}" srcOrd="1" destOrd="0" presId="urn:microsoft.com/office/officeart/2005/8/layout/hierarchy2"/>
    <dgm:cxn modelId="{C7B88733-3457-0646-89D9-5C8BF7C8BC58}" srcId="{5365034E-9D93-EE4F-A5ED-2B9D39A50E16}" destId="{11E049DF-4B4E-B147-846B-D5E2C42666A2}" srcOrd="1" destOrd="0" parTransId="{EDD828E2-5CEA-8047-9904-4E1E7E8B2820}" sibTransId="{CCF44508-F9A0-3F4D-A7B8-67116FDE2447}"/>
    <dgm:cxn modelId="{027CC4E0-1129-B34D-B3CD-62700FF896F6}" type="presOf" srcId="{04153C0C-B98E-894E-BB25-B8A20505DBDD}" destId="{6413139F-E945-AF48-8AF1-435912D164D7}" srcOrd="0" destOrd="0" presId="urn:microsoft.com/office/officeart/2005/8/layout/hierarchy2"/>
    <dgm:cxn modelId="{A428781A-854F-9F45-8FDF-F16E9809F382}" type="presOf" srcId="{90B38D1F-D82D-F84F-BDBC-F422696A983B}" destId="{26E35AB9-D147-9148-B82D-6C1B2ABE5D1D}" srcOrd="1" destOrd="0" presId="urn:microsoft.com/office/officeart/2005/8/layout/hierarchy2"/>
    <dgm:cxn modelId="{6E8FA237-0640-CE4E-A6D7-F875FDD84F04}" srcId="{26604231-705C-AA46-8091-941BC74B8981}" destId="{5A4EC27E-15D6-A549-A299-B91CEFB4944E}" srcOrd="1" destOrd="0" parTransId="{6676D8E4-3A7C-374E-8906-37ED46911D71}" sibTransId="{BF9D8B49-F2F7-184D-A8AD-8C476769734F}"/>
    <dgm:cxn modelId="{DDF8A9FD-321F-434A-B853-72C2BA280270}" srcId="{B9BA01A2-675D-3A46-95A9-E92BC3FFFAFE}" destId="{F40387F4-0B33-EB42-A71D-7A085A9AF79F}" srcOrd="0" destOrd="0" parTransId="{067F91F0-1E4E-934D-9694-7BFB24335955}" sibTransId="{1C99D85C-DFE0-034F-85A3-A2465EAE3E5C}"/>
    <dgm:cxn modelId="{6CB3A4F1-5BFC-F448-A579-4B130AE31319}" srcId="{5365034E-9D93-EE4F-A5ED-2B9D39A50E16}" destId="{CF308356-ECD1-9248-8197-4E43BC1E8167}" srcOrd="2" destOrd="0" parTransId="{35AD3E78-6C38-5148-82DF-B347856311E1}" sibTransId="{AB4F1CB4-C9C9-6D45-9B6F-901DDF7C8490}"/>
    <dgm:cxn modelId="{72DA40A3-0307-134D-921D-BF86B84E278D}" type="presOf" srcId="{F13A9106-C052-244C-92C2-5EF803C04D3F}" destId="{5F4D6361-5A79-3C4A-AE30-C7E49F72E0E2}" srcOrd="0" destOrd="0" presId="urn:microsoft.com/office/officeart/2005/8/layout/hierarchy2"/>
    <dgm:cxn modelId="{CAEBE3FF-703F-0441-A5C8-898B73140C9A}" type="presOf" srcId="{A2D47475-5189-BF45-9AB4-04BC298398C5}" destId="{486898E3-F473-9C4F-A217-F55EE612068C}" srcOrd="0" destOrd="0" presId="urn:microsoft.com/office/officeart/2005/8/layout/hierarchy2"/>
    <dgm:cxn modelId="{EB67BB1F-33AB-9843-BA31-B7967C7B3CFD}" type="presOf" srcId="{5365034E-9D93-EE4F-A5ED-2B9D39A50E16}" destId="{308B853E-CC04-744E-AEF8-30B8912A5E02}" srcOrd="0" destOrd="0" presId="urn:microsoft.com/office/officeart/2005/8/layout/hierarchy2"/>
    <dgm:cxn modelId="{FFEFA1FC-E936-2149-A127-793532A0E635}" srcId="{BF84986F-1652-474F-B97D-BCA5C566DA61}" destId="{5365034E-9D93-EE4F-A5ED-2B9D39A50E16}" srcOrd="0" destOrd="0" parTransId="{71261380-6934-8B47-9A15-B38B62713779}" sibTransId="{EA26F534-D877-734C-9272-8089C835B288}"/>
    <dgm:cxn modelId="{DD4B2BBB-5DC9-1C49-9E0D-8BAA8D193A3E}" type="presOf" srcId="{6676D8E4-3A7C-374E-8906-37ED46911D71}" destId="{47D8DA89-AA50-A94E-991B-69970EDD892D}" srcOrd="0" destOrd="0" presId="urn:microsoft.com/office/officeart/2005/8/layout/hierarchy2"/>
    <dgm:cxn modelId="{6453E81E-8FD1-6940-8F4E-6B029B9FB7C1}" srcId="{BF84986F-1652-474F-B97D-BCA5C566DA61}" destId="{26604231-705C-AA46-8091-941BC74B8981}" srcOrd="1" destOrd="0" parTransId="{D3A80A2B-20A1-6D43-96A9-9CF929064D86}" sibTransId="{640CCA18-BD50-D044-9A84-60808DE3E273}"/>
    <dgm:cxn modelId="{354096A6-5362-3543-87E8-9C4AD21EA3F7}" type="presOf" srcId="{EDD828E2-5CEA-8047-9904-4E1E7E8B2820}" destId="{E1F7888E-AE99-BA4D-92A8-59814BD7D9F0}" srcOrd="1" destOrd="0" presId="urn:microsoft.com/office/officeart/2005/8/layout/hierarchy2"/>
    <dgm:cxn modelId="{90FCCED6-61EB-1847-BB64-513CBE0B3A56}" type="presOf" srcId="{5A4EC27E-15D6-A549-A299-B91CEFB4944E}" destId="{5D6C323E-D02E-B049-A389-075CD98E5754}" srcOrd="0" destOrd="0" presId="urn:microsoft.com/office/officeart/2005/8/layout/hierarchy2"/>
    <dgm:cxn modelId="{9654A82F-FFE0-7340-8660-B484AEF41295}" type="presOf" srcId="{CAEA90AB-F814-4C4D-8627-5992E9DDF07E}" destId="{78AF4A16-69F6-8B45-B4C4-C80CE05F3A3C}" srcOrd="0" destOrd="0" presId="urn:microsoft.com/office/officeart/2005/8/layout/hierarchy2"/>
    <dgm:cxn modelId="{13D23441-3F5C-E447-9028-B8F61D279E57}" srcId="{5365034E-9D93-EE4F-A5ED-2B9D39A50E16}" destId="{8137E475-58F3-674A-8D11-DB8829000346}" srcOrd="0" destOrd="0" parTransId="{04153C0C-B98E-894E-BB25-B8A20505DBDD}" sibTransId="{DAA03720-CC7B-9347-87F7-392636801608}"/>
    <dgm:cxn modelId="{A2A3AC68-AD0B-D44B-A2B7-540A1CF2A1C6}" type="presOf" srcId="{48FABCEC-76C2-9B4D-BCF0-762FDA5C493A}" destId="{552CE6A1-B36B-024A-9752-441DF4E22C2C}" srcOrd="0" destOrd="0" presId="urn:microsoft.com/office/officeart/2005/8/layout/hierarchy2"/>
    <dgm:cxn modelId="{CF409DF8-3991-E844-AF46-B1A323442558}" type="presOf" srcId="{6676D8E4-3A7C-374E-8906-37ED46911D71}" destId="{A6FC326C-CFED-ED45-9B7E-38D3B8AFA3D8}" srcOrd="1" destOrd="0" presId="urn:microsoft.com/office/officeart/2005/8/layout/hierarchy2"/>
    <dgm:cxn modelId="{BB4A4C5D-C2A7-8242-A9BF-ADD5BE137014}" type="presOf" srcId="{90B38D1F-D82D-F84F-BDBC-F422696A983B}" destId="{997C3E34-CC4F-7840-99C6-92008F39848B}" srcOrd="0" destOrd="0" presId="urn:microsoft.com/office/officeart/2005/8/layout/hierarchy2"/>
    <dgm:cxn modelId="{4634BF1F-BCC9-0947-BC43-E3F4485D036A}" srcId="{26604231-705C-AA46-8091-941BC74B8981}" destId="{48FABCEC-76C2-9B4D-BCF0-762FDA5C493A}" srcOrd="2" destOrd="0" parTransId="{90B38D1F-D82D-F84F-BDBC-F422696A983B}" sibTransId="{B853A8AB-ECA5-9146-A53E-FEAEA85EB8C8}"/>
    <dgm:cxn modelId="{E278D4CA-5AD5-CF4F-A49A-77E24A565234}" srcId="{BF84986F-1652-474F-B97D-BCA5C566DA61}" destId="{B9BA01A2-675D-3A46-95A9-E92BC3FFFAFE}" srcOrd="2" destOrd="0" parTransId="{FF3D9C4E-F68E-C84D-8210-C21B105EFE78}" sibTransId="{0AA6BE7C-4D7D-EF4E-92A1-9DF57499C27F}"/>
    <dgm:cxn modelId="{9C6662ED-3CE9-2541-B801-2F9FABB015F6}" type="presOf" srcId="{8137E475-58F3-674A-8D11-DB8829000346}" destId="{39EB94FB-B911-B347-8A6B-D90902FFDF91}" srcOrd="0" destOrd="0" presId="urn:microsoft.com/office/officeart/2005/8/layout/hierarchy2"/>
    <dgm:cxn modelId="{0E10D07F-DF62-0640-B023-D2504070F967}" type="presOf" srcId="{CF308356-ECD1-9248-8197-4E43BC1E8167}" destId="{13FEC29A-6164-934F-B100-DCAC895AC245}" srcOrd="0" destOrd="0" presId="urn:microsoft.com/office/officeart/2005/8/layout/hierarchy2"/>
    <dgm:cxn modelId="{2ABF1E96-0353-4649-93DD-3BF0D9E2074A}" type="presOf" srcId="{B9BA01A2-675D-3A46-95A9-E92BC3FFFAFE}" destId="{C41796F0-DD26-134E-BDAE-259D2F3481F0}" srcOrd="0" destOrd="0" presId="urn:microsoft.com/office/officeart/2005/8/layout/hierarchy2"/>
    <dgm:cxn modelId="{4A0F2D0E-C139-AD49-8234-6BA66CEF98CC}" type="presOf" srcId="{26604231-705C-AA46-8091-941BC74B8981}" destId="{807B4326-E4AB-1F4B-A933-994617C3FDB4}" srcOrd="0" destOrd="0" presId="urn:microsoft.com/office/officeart/2005/8/layout/hierarchy2"/>
    <dgm:cxn modelId="{B99B3AAC-9441-0944-B011-F4D7C77F1BE9}" type="presOf" srcId="{F40387F4-0B33-EB42-A71D-7A085A9AF79F}" destId="{C9C3FBEC-696C-494D-8EAE-F72BB4FAFB45}" srcOrd="0" destOrd="0" presId="urn:microsoft.com/office/officeart/2005/8/layout/hierarchy2"/>
    <dgm:cxn modelId="{82B63539-11D8-3E4B-83D0-DE086F059595}" type="presParOf" srcId="{988B08A0-2EF0-D44B-85F6-51E97A155D52}" destId="{E2101F00-CE5A-6245-AFF3-02F8A1E930A3}" srcOrd="0" destOrd="0" presId="urn:microsoft.com/office/officeart/2005/8/layout/hierarchy2"/>
    <dgm:cxn modelId="{D3389EEE-8977-8F47-9ED3-812C29EDEB54}" type="presParOf" srcId="{E2101F00-CE5A-6245-AFF3-02F8A1E930A3}" destId="{308B853E-CC04-744E-AEF8-30B8912A5E02}" srcOrd="0" destOrd="0" presId="urn:microsoft.com/office/officeart/2005/8/layout/hierarchy2"/>
    <dgm:cxn modelId="{F5A217E0-E812-2D42-A718-1AAE1D349C47}" type="presParOf" srcId="{E2101F00-CE5A-6245-AFF3-02F8A1E930A3}" destId="{849FFF33-C58E-D346-8C4C-3C408D56EAE8}" srcOrd="1" destOrd="0" presId="urn:microsoft.com/office/officeart/2005/8/layout/hierarchy2"/>
    <dgm:cxn modelId="{05D7DFC2-BEB2-CC4C-92A0-D6B8C537589E}" type="presParOf" srcId="{849FFF33-C58E-D346-8C4C-3C408D56EAE8}" destId="{6413139F-E945-AF48-8AF1-435912D164D7}" srcOrd="0" destOrd="0" presId="urn:microsoft.com/office/officeart/2005/8/layout/hierarchy2"/>
    <dgm:cxn modelId="{8C79C91D-3543-F441-A78D-7383E5B0E990}" type="presParOf" srcId="{6413139F-E945-AF48-8AF1-435912D164D7}" destId="{BC0CA47A-AFB9-484F-BEA3-E4BEC6365136}" srcOrd="0" destOrd="0" presId="urn:microsoft.com/office/officeart/2005/8/layout/hierarchy2"/>
    <dgm:cxn modelId="{71C237EC-4B3D-214C-8187-4882591139F6}" type="presParOf" srcId="{849FFF33-C58E-D346-8C4C-3C408D56EAE8}" destId="{960C7866-D129-C448-A1DD-0EFCA356A0A7}" srcOrd="1" destOrd="0" presId="urn:microsoft.com/office/officeart/2005/8/layout/hierarchy2"/>
    <dgm:cxn modelId="{D1831F90-E97B-E249-904F-94189FBBC247}" type="presParOf" srcId="{960C7866-D129-C448-A1DD-0EFCA356A0A7}" destId="{39EB94FB-B911-B347-8A6B-D90902FFDF91}" srcOrd="0" destOrd="0" presId="urn:microsoft.com/office/officeart/2005/8/layout/hierarchy2"/>
    <dgm:cxn modelId="{6FF7A273-BD3C-2F4D-948E-0D7F29A8DAF3}" type="presParOf" srcId="{960C7866-D129-C448-A1DD-0EFCA356A0A7}" destId="{BFB021F1-8DF5-284F-AE1D-83BE1D16A6D3}" srcOrd="1" destOrd="0" presId="urn:microsoft.com/office/officeart/2005/8/layout/hierarchy2"/>
    <dgm:cxn modelId="{5F5AF479-4CE8-4E45-A699-2B4B1D8EBC26}" type="presParOf" srcId="{849FFF33-C58E-D346-8C4C-3C408D56EAE8}" destId="{DB3A292D-2111-F445-BFB3-F9A6568B6B50}" srcOrd="2" destOrd="0" presId="urn:microsoft.com/office/officeart/2005/8/layout/hierarchy2"/>
    <dgm:cxn modelId="{A83D2680-F2F4-C543-9783-941EE88E53DF}" type="presParOf" srcId="{DB3A292D-2111-F445-BFB3-F9A6568B6B50}" destId="{E1F7888E-AE99-BA4D-92A8-59814BD7D9F0}" srcOrd="0" destOrd="0" presId="urn:microsoft.com/office/officeart/2005/8/layout/hierarchy2"/>
    <dgm:cxn modelId="{CC209098-2C4E-1246-9FC0-CD822EB6DE76}" type="presParOf" srcId="{849FFF33-C58E-D346-8C4C-3C408D56EAE8}" destId="{AF9DD8D1-641C-4148-8663-3B483C209472}" srcOrd="3" destOrd="0" presId="urn:microsoft.com/office/officeart/2005/8/layout/hierarchy2"/>
    <dgm:cxn modelId="{A7BD7357-4B5D-7647-A3CB-DE6095E6E857}" type="presParOf" srcId="{AF9DD8D1-641C-4148-8663-3B483C209472}" destId="{29A21B67-204D-C746-A60F-74762E2247BC}" srcOrd="0" destOrd="0" presId="urn:microsoft.com/office/officeart/2005/8/layout/hierarchy2"/>
    <dgm:cxn modelId="{38F51155-29B5-0F40-8FBF-09B307112E7A}" type="presParOf" srcId="{AF9DD8D1-641C-4148-8663-3B483C209472}" destId="{B64D476B-F078-EA41-BDC8-A6170F7168EC}" srcOrd="1" destOrd="0" presId="urn:microsoft.com/office/officeart/2005/8/layout/hierarchy2"/>
    <dgm:cxn modelId="{34F05EEA-DBF2-9D46-9BEB-0C45D682379C}" type="presParOf" srcId="{849FFF33-C58E-D346-8C4C-3C408D56EAE8}" destId="{F1A0C8FB-FEB1-8E48-AF61-9E454144D2B6}" srcOrd="4" destOrd="0" presId="urn:microsoft.com/office/officeart/2005/8/layout/hierarchy2"/>
    <dgm:cxn modelId="{8CB9F220-2FAD-6140-B5AF-19BF380046BA}" type="presParOf" srcId="{F1A0C8FB-FEB1-8E48-AF61-9E454144D2B6}" destId="{0D121788-147A-B54D-9387-289D54823DB3}" srcOrd="0" destOrd="0" presId="urn:microsoft.com/office/officeart/2005/8/layout/hierarchy2"/>
    <dgm:cxn modelId="{EFAB25D4-1205-2549-94C1-710B765E89B2}" type="presParOf" srcId="{849FFF33-C58E-D346-8C4C-3C408D56EAE8}" destId="{5CB2366B-627E-D342-BC9C-7C1AB4EFB1DF}" srcOrd="5" destOrd="0" presId="urn:microsoft.com/office/officeart/2005/8/layout/hierarchy2"/>
    <dgm:cxn modelId="{E93137F9-1D4B-2D43-968C-5D73DD68F91D}" type="presParOf" srcId="{5CB2366B-627E-D342-BC9C-7C1AB4EFB1DF}" destId="{13FEC29A-6164-934F-B100-DCAC895AC245}" srcOrd="0" destOrd="0" presId="urn:microsoft.com/office/officeart/2005/8/layout/hierarchy2"/>
    <dgm:cxn modelId="{BD70062B-9842-A04C-A748-FC0E4F486A42}" type="presParOf" srcId="{5CB2366B-627E-D342-BC9C-7C1AB4EFB1DF}" destId="{E5D7B403-2453-9045-AE5B-01B6601A3028}" srcOrd="1" destOrd="0" presId="urn:microsoft.com/office/officeart/2005/8/layout/hierarchy2"/>
    <dgm:cxn modelId="{5F423DB2-9C9C-A441-BCA6-32A8A83D3136}" type="presParOf" srcId="{988B08A0-2EF0-D44B-85F6-51E97A155D52}" destId="{B03395EE-FF63-7644-9A3D-F1FE87BA4CEA}" srcOrd="1" destOrd="0" presId="urn:microsoft.com/office/officeart/2005/8/layout/hierarchy2"/>
    <dgm:cxn modelId="{9F000177-B596-9042-911B-09373FA1E506}" type="presParOf" srcId="{B03395EE-FF63-7644-9A3D-F1FE87BA4CEA}" destId="{807B4326-E4AB-1F4B-A933-994617C3FDB4}" srcOrd="0" destOrd="0" presId="urn:microsoft.com/office/officeart/2005/8/layout/hierarchy2"/>
    <dgm:cxn modelId="{B2CA5AA8-FCF9-C145-882E-924F6EA89F23}" type="presParOf" srcId="{B03395EE-FF63-7644-9A3D-F1FE87BA4CEA}" destId="{861FD58E-8544-3D41-A8C3-C18696BE1B5F}" srcOrd="1" destOrd="0" presId="urn:microsoft.com/office/officeart/2005/8/layout/hierarchy2"/>
    <dgm:cxn modelId="{74ADC86B-781D-5C45-8266-8939B1E55EF9}" type="presParOf" srcId="{861FD58E-8544-3D41-A8C3-C18696BE1B5F}" destId="{78AF4A16-69F6-8B45-B4C4-C80CE05F3A3C}" srcOrd="0" destOrd="0" presId="urn:microsoft.com/office/officeart/2005/8/layout/hierarchy2"/>
    <dgm:cxn modelId="{0FC15218-F1D2-E54C-86F7-EC6DFA17D11A}" type="presParOf" srcId="{78AF4A16-69F6-8B45-B4C4-C80CE05F3A3C}" destId="{8A776E4B-3FAE-6A46-B4BE-CC0C02D40331}" srcOrd="0" destOrd="0" presId="urn:microsoft.com/office/officeart/2005/8/layout/hierarchy2"/>
    <dgm:cxn modelId="{EF1F831D-F58F-BE4D-B068-95A8DCF2D79D}" type="presParOf" srcId="{861FD58E-8544-3D41-A8C3-C18696BE1B5F}" destId="{E193A9D7-3CA2-AD41-83FD-E52A618F7A03}" srcOrd="1" destOrd="0" presId="urn:microsoft.com/office/officeart/2005/8/layout/hierarchy2"/>
    <dgm:cxn modelId="{F59F887F-5B67-F04C-BA60-2AD4EBDFB298}" type="presParOf" srcId="{E193A9D7-3CA2-AD41-83FD-E52A618F7A03}" destId="{A4195D98-1948-7B4E-A4F7-16905F8F494E}" srcOrd="0" destOrd="0" presId="urn:microsoft.com/office/officeart/2005/8/layout/hierarchy2"/>
    <dgm:cxn modelId="{2A0E2A80-C112-534E-AF22-E6CE664DEEB9}" type="presParOf" srcId="{E193A9D7-3CA2-AD41-83FD-E52A618F7A03}" destId="{000F10BF-8F57-1149-A4F3-58165F78AF98}" srcOrd="1" destOrd="0" presId="urn:microsoft.com/office/officeart/2005/8/layout/hierarchy2"/>
    <dgm:cxn modelId="{862E1171-61CE-0743-9448-A64D92CC1386}" type="presParOf" srcId="{861FD58E-8544-3D41-A8C3-C18696BE1B5F}" destId="{47D8DA89-AA50-A94E-991B-69970EDD892D}" srcOrd="2" destOrd="0" presId="urn:microsoft.com/office/officeart/2005/8/layout/hierarchy2"/>
    <dgm:cxn modelId="{A070C1D7-4B66-9340-AEF1-A94AAA2C6261}" type="presParOf" srcId="{47D8DA89-AA50-A94E-991B-69970EDD892D}" destId="{A6FC326C-CFED-ED45-9B7E-38D3B8AFA3D8}" srcOrd="0" destOrd="0" presId="urn:microsoft.com/office/officeart/2005/8/layout/hierarchy2"/>
    <dgm:cxn modelId="{A4063826-4AC0-7E41-B1E3-4DC4F5509D0A}" type="presParOf" srcId="{861FD58E-8544-3D41-A8C3-C18696BE1B5F}" destId="{21143F8E-51B9-5244-A3BF-F902BB352038}" srcOrd="3" destOrd="0" presId="urn:microsoft.com/office/officeart/2005/8/layout/hierarchy2"/>
    <dgm:cxn modelId="{A14B0FC2-68A0-DA47-9558-F88CC06AA244}" type="presParOf" srcId="{21143F8E-51B9-5244-A3BF-F902BB352038}" destId="{5D6C323E-D02E-B049-A389-075CD98E5754}" srcOrd="0" destOrd="0" presId="urn:microsoft.com/office/officeart/2005/8/layout/hierarchy2"/>
    <dgm:cxn modelId="{71922A47-900B-334B-B401-A41E69A5C972}" type="presParOf" srcId="{21143F8E-51B9-5244-A3BF-F902BB352038}" destId="{15E9F012-48FD-5B48-9D70-C53866414955}" srcOrd="1" destOrd="0" presId="urn:microsoft.com/office/officeart/2005/8/layout/hierarchy2"/>
    <dgm:cxn modelId="{4518C7D2-B917-9C4E-A532-B623884F5F87}" type="presParOf" srcId="{861FD58E-8544-3D41-A8C3-C18696BE1B5F}" destId="{997C3E34-CC4F-7840-99C6-92008F39848B}" srcOrd="4" destOrd="0" presId="urn:microsoft.com/office/officeart/2005/8/layout/hierarchy2"/>
    <dgm:cxn modelId="{D690D3E8-DDE4-0F4E-A7E2-7AD99F5B9776}" type="presParOf" srcId="{997C3E34-CC4F-7840-99C6-92008F39848B}" destId="{26E35AB9-D147-9148-B82D-6C1B2ABE5D1D}" srcOrd="0" destOrd="0" presId="urn:microsoft.com/office/officeart/2005/8/layout/hierarchy2"/>
    <dgm:cxn modelId="{8035980A-7BB7-7F48-8B1A-32A05497FF9B}" type="presParOf" srcId="{861FD58E-8544-3D41-A8C3-C18696BE1B5F}" destId="{2BC77CB3-26F3-0B49-B875-D096698AE0C8}" srcOrd="5" destOrd="0" presId="urn:microsoft.com/office/officeart/2005/8/layout/hierarchy2"/>
    <dgm:cxn modelId="{53C2F2DB-91EA-C54E-920D-6A0EBC7353B2}" type="presParOf" srcId="{2BC77CB3-26F3-0B49-B875-D096698AE0C8}" destId="{552CE6A1-B36B-024A-9752-441DF4E22C2C}" srcOrd="0" destOrd="0" presId="urn:microsoft.com/office/officeart/2005/8/layout/hierarchy2"/>
    <dgm:cxn modelId="{D4C52ADA-9F9A-9C43-AA48-35A26C3CE6A5}" type="presParOf" srcId="{2BC77CB3-26F3-0B49-B875-D096698AE0C8}" destId="{A153E44B-6C55-B34E-9B66-FF6A4AA4E0FA}" srcOrd="1" destOrd="0" presId="urn:microsoft.com/office/officeart/2005/8/layout/hierarchy2"/>
    <dgm:cxn modelId="{083C6AA0-0098-2745-AB52-250F18388343}" type="presParOf" srcId="{988B08A0-2EF0-D44B-85F6-51E97A155D52}" destId="{69C43997-7C02-464E-9759-8DFF3B0B7C4F}" srcOrd="2" destOrd="0" presId="urn:microsoft.com/office/officeart/2005/8/layout/hierarchy2"/>
    <dgm:cxn modelId="{F750599E-473F-184D-83BB-FC1385B5FA96}" type="presParOf" srcId="{69C43997-7C02-464E-9759-8DFF3B0B7C4F}" destId="{C41796F0-DD26-134E-BDAE-259D2F3481F0}" srcOrd="0" destOrd="0" presId="urn:microsoft.com/office/officeart/2005/8/layout/hierarchy2"/>
    <dgm:cxn modelId="{38D50B17-B9AC-8E41-88DB-F2E2C093AABC}" type="presParOf" srcId="{69C43997-7C02-464E-9759-8DFF3B0B7C4F}" destId="{17717EFC-741B-8C46-A82C-F0F1CD8894CE}" srcOrd="1" destOrd="0" presId="urn:microsoft.com/office/officeart/2005/8/layout/hierarchy2"/>
    <dgm:cxn modelId="{4BCC120F-CDED-C548-BAC7-F8428A7C0E01}" type="presParOf" srcId="{17717EFC-741B-8C46-A82C-F0F1CD8894CE}" destId="{86523674-C98B-9C44-BCAD-6A4C2EC28101}" srcOrd="0" destOrd="0" presId="urn:microsoft.com/office/officeart/2005/8/layout/hierarchy2"/>
    <dgm:cxn modelId="{8CDD4A23-8231-D442-9681-F209752FB4A7}" type="presParOf" srcId="{86523674-C98B-9C44-BCAD-6A4C2EC28101}" destId="{4B8F8587-6D0C-CC4D-9AAA-993AB17F3D8F}" srcOrd="0" destOrd="0" presId="urn:microsoft.com/office/officeart/2005/8/layout/hierarchy2"/>
    <dgm:cxn modelId="{1B40650B-A891-5E44-B10A-D96BF274746F}" type="presParOf" srcId="{17717EFC-741B-8C46-A82C-F0F1CD8894CE}" destId="{95B99B6F-C0F1-3045-AFBE-1AF512527471}" srcOrd="1" destOrd="0" presId="urn:microsoft.com/office/officeart/2005/8/layout/hierarchy2"/>
    <dgm:cxn modelId="{C84E2F88-F8D0-FB46-A156-B81E043E7D96}" type="presParOf" srcId="{95B99B6F-C0F1-3045-AFBE-1AF512527471}" destId="{C9C3FBEC-696C-494D-8EAE-F72BB4FAFB45}" srcOrd="0" destOrd="0" presId="urn:microsoft.com/office/officeart/2005/8/layout/hierarchy2"/>
    <dgm:cxn modelId="{2CB7FB0E-3BFE-094D-9213-E4FB94380CDD}" type="presParOf" srcId="{95B99B6F-C0F1-3045-AFBE-1AF512527471}" destId="{0C5447E2-1ED9-6640-90CA-8AF093A62F86}" srcOrd="1" destOrd="0" presId="urn:microsoft.com/office/officeart/2005/8/layout/hierarchy2"/>
    <dgm:cxn modelId="{0E0B206F-8BD0-C143-B407-30B23E812A00}" type="presParOf" srcId="{17717EFC-741B-8C46-A82C-F0F1CD8894CE}" destId="{5F4D6361-5A79-3C4A-AE30-C7E49F72E0E2}" srcOrd="2" destOrd="0" presId="urn:microsoft.com/office/officeart/2005/8/layout/hierarchy2"/>
    <dgm:cxn modelId="{79465B2C-0299-2E4B-BC2D-2E911DC2FDFC}" type="presParOf" srcId="{5F4D6361-5A79-3C4A-AE30-C7E49F72E0E2}" destId="{A5966718-D0A7-EA4E-B9DC-E8ED0B8050B8}" srcOrd="0" destOrd="0" presId="urn:microsoft.com/office/officeart/2005/8/layout/hierarchy2"/>
    <dgm:cxn modelId="{8DCF6A78-F136-AA48-9961-2414A7061BD0}" type="presParOf" srcId="{17717EFC-741B-8C46-A82C-F0F1CD8894CE}" destId="{BB8C2990-6E72-4D44-B051-76BDAE73104E}" srcOrd="3" destOrd="0" presId="urn:microsoft.com/office/officeart/2005/8/layout/hierarchy2"/>
    <dgm:cxn modelId="{DC457EA4-1BFF-8842-A347-E0ACA47988CB}" type="presParOf" srcId="{BB8C2990-6E72-4D44-B051-76BDAE73104E}" destId="{486898E3-F473-9C4F-A217-F55EE612068C}" srcOrd="0" destOrd="0" presId="urn:microsoft.com/office/officeart/2005/8/layout/hierarchy2"/>
    <dgm:cxn modelId="{9299D282-CB72-BB41-ABD1-F6862677C71B}" type="presParOf" srcId="{BB8C2990-6E72-4D44-B051-76BDAE73104E}" destId="{D9B4C657-0D78-8B44-906D-CAFFD59C10BA}" srcOrd="1" destOrd="0" presId="urn:microsoft.com/office/officeart/2005/8/layout/hierarchy2"/>
    <dgm:cxn modelId="{9FF3FEFF-9790-C543-B5B6-2E777E4C4036}" type="presParOf" srcId="{17717EFC-741B-8C46-A82C-F0F1CD8894CE}" destId="{4D21853D-888D-D246-85F9-F85AE8B4C727}" srcOrd="4" destOrd="0" presId="urn:microsoft.com/office/officeart/2005/8/layout/hierarchy2"/>
    <dgm:cxn modelId="{CDBBE7A4-7B5D-5649-8F62-C97887101B41}" type="presParOf" srcId="{4D21853D-888D-D246-85F9-F85AE8B4C727}" destId="{1FA40E5D-FD4A-3245-8DC4-594CAAD8C1B3}" srcOrd="0" destOrd="0" presId="urn:microsoft.com/office/officeart/2005/8/layout/hierarchy2"/>
    <dgm:cxn modelId="{0DBC304D-3048-E546-9C30-A42EDEE35072}" type="presParOf" srcId="{17717EFC-741B-8C46-A82C-F0F1CD8894CE}" destId="{602BA050-A007-7A4A-89D3-90C4D8F5D022}" srcOrd="5" destOrd="0" presId="urn:microsoft.com/office/officeart/2005/8/layout/hierarchy2"/>
    <dgm:cxn modelId="{B462E9EA-6CF2-4542-9AE5-221947D5E22B}" type="presParOf" srcId="{602BA050-A007-7A4A-89D3-90C4D8F5D022}" destId="{C26E23F6-322A-D045-82F4-54A9719FAD0F}" srcOrd="0" destOrd="0" presId="urn:microsoft.com/office/officeart/2005/8/layout/hierarchy2"/>
    <dgm:cxn modelId="{0D9B0AC8-6510-0047-810C-B3FD4DCDAEB1}" type="presParOf" srcId="{602BA050-A007-7A4A-89D3-90C4D8F5D022}" destId="{E9EE7C71-29F3-7345-9BBE-A51204DB96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B853E-CC04-744E-AEF8-30B8912A5E02}">
      <dsp:nvSpPr>
        <dsp:cNvPr id="0" name=""/>
        <dsp:cNvSpPr/>
      </dsp:nvSpPr>
      <dsp:spPr>
        <a:xfrm>
          <a:off x="0" y="1002546"/>
          <a:ext cx="1043843" cy="5219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15287" y="1017833"/>
        <a:ext cx="1013269" cy="491347"/>
      </dsp:txXfrm>
    </dsp:sp>
    <dsp:sp modelId="{6413139F-E945-AF48-8AF1-435912D164D7}">
      <dsp:nvSpPr>
        <dsp:cNvPr id="0" name=""/>
        <dsp:cNvSpPr/>
      </dsp:nvSpPr>
      <dsp:spPr>
        <a:xfrm rot="19456905">
          <a:off x="931418" y="904639"/>
          <a:ext cx="119535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95359" y="994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99213" y="884698"/>
        <a:ext cx="59767" cy="59767"/>
      </dsp:txXfrm>
    </dsp:sp>
    <dsp:sp modelId="{39EB94FB-B911-B347-8A6B-D90902FFDF91}">
      <dsp:nvSpPr>
        <dsp:cNvPr id="0" name=""/>
        <dsp:cNvSpPr/>
      </dsp:nvSpPr>
      <dsp:spPr>
        <a:xfrm>
          <a:off x="2014352" y="304696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2029639" y="319983"/>
        <a:ext cx="1013269" cy="491347"/>
      </dsp:txXfrm>
    </dsp:sp>
    <dsp:sp modelId="{DB3A292D-2111-F445-BFB3-F9A6568B6B50}">
      <dsp:nvSpPr>
        <dsp:cNvPr id="0" name=""/>
        <dsp:cNvSpPr/>
      </dsp:nvSpPr>
      <dsp:spPr>
        <a:xfrm rot="20722957">
          <a:off x="3038688" y="403618"/>
          <a:ext cx="120537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05373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240" y="383426"/>
        <a:ext cx="60268" cy="60268"/>
      </dsp:txXfrm>
    </dsp:sp>
    <dsp:sp modelId="{29A21B67-204D-C746-A60F-74762E2247BC}">
      <dsp:nvSpPr>
        <dsp:cNvPr id="0" name=""/>
        <dsp:cNvSpPr/>
      </dsp:nvSpPr>
      <dsp:spPr>
        <a:xfrm>
          <a:off x="4224554" y="504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4239841" y="15791"/>
        <a:ext cx="1013269" cy="491347"/>
      </dsp:txXfrm>
    </dsp:sp>
    <dsp:sp modelId="{F1A0C8FB-FEB1-8E48-AF61-9E454144D2B6}">
      <dsp:nvSpPr>
        <dsp:cNvPr id="0" name=""/>
        <dsp:cNvSpPr/>
      </dsp:nvSpPr>
      <dsp:spPr>
        <a:xfrm rot="854448">
          <a:off x="3039706" y="703723"/>
          <a:ext cx="12033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03336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291" y="683582"/>
        <a:ext cx="60166" cy="60166"/>
      </dsp:txXfrm>
    </dsp:sp>
    <dsp:sp modelId="{13FEC29A-6164-934F-B100-DCAC895AC245}">
      <dsp:nvSpPr>
        <dsp:cNvPr id="0" name=""/>
        <dsp:cNvSpPr/>
      </dsp:nvSpPr>
      <dsp:spPr>
        <a:xfrm>
          <a:off x="4224554" y="600714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4239841" y="616001"/>
        <a:ext cx="1013269" cy="491347"/>
      </dsp:txXfrm>
    </dsp:sp>
    <dsp:sp modelId="{7E74D32C-AD0F-2F4C-BFEE-95627ED432AA}">
      <dsp:nvSpPr>
        <dsp:cNvPr id="0" name=""/>
        <dsp:cNvSpPr/>
      </dsp:nvSpPr>
      <dsp:spPr>
        <a:xfrm rot="1063359">
          <a:off x="1019666" y="1408641"/>
          <a:ext cx="101886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18863" y="994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03626" y="1393112"/>
        <a:ext cx="50943" cy="50943"/>
      </dsp:txXfrm>
    </dsp:sp>
    <dsp:sp modelId="{CD051297-7B96-254D-835B-6018FDFBD937}">
      <dsp:nvSpPr>
        <dsp:cNvPr id="0" name=""/>
        <dsp:cNvSpPr/>
      </dsp:nvSpPr>
      <dsp:spPr>
        <a:xfrm>
          <a:off x="2014352" y="1312698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2029639" y="1327985"/>
        <a:ext cx="1013269" cy="491347"/>
      </dsp:txXfrm>
    </dsp:sp>
    <dsp:sp modelId="{15FE1127-ED26-634D-BE10-0FC4E81AF9CD}">
      <dsp:nvSpPr>
        <dsp:cNvPr id="0" name=""/>
        <dsp:cNvSpPr/>
      </dsp:nvSpPr>
      <dsp:spPr>
        <a:xfrm rot="21271556">
          <a:off x="3055524" y="1507829"/>
          <a:ext cx="117170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71702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2082" y="1488479"/>
        <a:ext cx="58585" cy="58585"/>
      </dsp:txXfrm>
    </dsp:sp>
    <dsp:sp modelId="{9C79A9D9-D2C8-A441-9E53-C774F7242A88}">
      <dsp:nvSpPr>
        <dsp:cNvPr id="0" name=""/>
        <dsp:cNvSpPr/>
      </dsp:nvSpPr>
      <dsp:spPr>
        <a:xfrm>
          <a:off x="4224554" y="1200924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4239841" y="1216211"/>
        <a:ext cx="1013269" cy="491347"/>
      </dsp:txXfrm>
    </dsp:sp>
    <dsp:sp modelId="{78AF4A16-69F6-8B45-B4C4-C80CE05F3A3C}">
      <dsp:nvSpPr>
        <dsp:cNvPr id="0" name=""/>
        <dsp:cNvSpPr/>
      </dsp:nvSpPr>
      <dsp:spPr>
        <a:xfrm rot="1363346">
          <a:off x="3009124" y="1807934"/>
          <a:ext cx="126450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64500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9762" y="1786264"/>
        <a:ext cx="63225" cy="63225"/>
      </dsp:txXfrm>
    </dsp:sp>
    <dsp:sp modelId="{A4195D98-1948-7B4E-A4F7-16905F8F494E}">
      <dsp:nvSpPr>
        <dsp:cNvPr id="0" name=""/>
        <dsp:cNvSpPr/>
      </dsp:nvSpPr>
      <dsp:spPr>
        <a:xfrm>
          <a:off x="4224554" y="1801133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4239841" y="1816420"/>
        <a:ext cx="1013269" cy="491347"/>
      </dsp:txXfrm>
    </dsp:sp>
    <dsp:sp modelId="{C41796F0-DD26-134E-BDAE-259D2F3481F0}">
      <dsp:nvSpPr>
        <dsp:cNvPr id="0" name=""/>
        <dsp:cNvSpPr/>
      </dsp:nvSpPr>
      <dsp:spPr>
        <a:xfrm>
          <a:off x="0" y="3328704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15287" y="3343991"/>
        <a:ext cx="1013269" cy="491347"/>
      </dsp:txXfrm>
    </dsp:sp>
    <dsp:sp modelId="{86523674-C98B-9C44-BCAD-6A4C2EC28101}">
      <dsp:nvSpPr>
        <dsp:cNvPr id="0" name=""/>
        <dsp:cNvSpPr/>
      </dsp:nvSpPr>
      <dsp:spPr>
        <a:xfrm rot="19456917">
          <a:off x="931419" y="3230799"/>
          <a:ext cx="119535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95356" y="994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99214" y="3210858"/>
        <a:ext cx="59767" cy="59767"/>
      </dsp:txXfrm>
    </dsp:sp>
    <dsp:sp modelId="{C9C3FBEC-696C-494D-8EAE-F72BB4FAFB45}">
      <dsp:nvSpPr>
        <dsp:cNvPr id="0" name=""/>
        <dsp:cNvSpPr/>
      </dsp:nvSpPr>
      <dsp:spPr>
        <a:xfrm>
          <a:off x="2014352" y="2630858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2029639" y="2646145"/>
        <a:ext cx="1013269" cy="491347"/>
      </dsp:txXfrm>
    </dsp:sp>
    <dsp:sp modelId="{50DD2092-4E81-0D44-99A5-CD5381EE3DCF}">
      <dsp:nvSpPr>
        <dsp:cNvPr id="0" name=""/>
        <dsp:cNvSpPr/>
      </dsp:nvSpPr>
      <dsp:spPr>
        <a:xfrm rot="20932058">
          <a:off x="3047012" y="2767119"/>
          <a:ext cx="118872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88726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657" y="2747343"/>
        <a:ext cx="59436" cy="59436"/>
      </dsp:txXfrm>
    </dsp:sp>
    <dsp:sp modelId="{E7556944-003D-A243-8692-E7986C077A6D}">
      <dsp:nvSpPr>
        <dsp:cNvPr id="0" name=""/>
        <dsp:cNvSpPr/>
      </dsp:nvSpPr>
      <dsp:spPr>
        <a:xfrm>
          <a:off x="4224554" y="2401343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4239841" y="2416630"/>
        <a:ext cx="1013269" cy="491347"/>
      </dsp:txXfrm>
    </dsp:sp>
    <dsp:sp modelId="{2B57E3EB-3135-FE44-AFF6-2393E8541729}">
      <dsp:nvSpPr>
        <dsp:cNvPr id="0" name=""/>
        <dsp:cNvSpPr/>
      </dsp:nvSpPr>
      <dsp:spPr>
        <a:xfrm rot="1057885">
          <a:off x="3029450" y="3067224"/>
          <a:ext cx="122384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23849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0779" y="3046570"/>
        <a:ext cx="61192" cy="61192"/>
      </dsp:txXfrm>
    </dsp:sp>
    <dsp:sp modelId="{0A83E05F-9D5B-CE4E-A022-C4BF438ECFE9}">
      <dsp:nvSpPr>
        <dsp:cNvPr id="0" name=""/>
        <dsp:cNvSpPr/>
      </dsp:nvSpPr>
      <dsp:spPr>
        <a:xfrm>
          <a:off x="4224554" y="3001553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4239841" y="3016840"/>
        <a:ext cx="1013269" cy="491347"/>
      </dsp:txXfrm>
    </dsp:sp>
    <dsp:sp modelId="{EA676F09-65C6-2347-8353-39003C26A2ED}">
      <dsp:nvSpPr>
        <dsp:cNvPr id="0" name=""/>
        <dsp:cNvSpPr/>
      </dsp:nvSpPr>
      <dsp:spPr>
        <a:xfrm rot="1753006">
          <a:off x="973109" y="3851108"/>
          <a:ext cx="111197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11976" y="994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01298" y="3833251"/>
        <a:ext cx="55598" cy="55598"/>
      </dsp:txXfrm>
    </dsp:sp>
    <dsp:sp modelId="{38F4CC4E-B1B7-E94F-AE28-518976220A45}">
      <dsp:nvSpPr>
        <dsp:cNvPr id="0" name=""/>
        <dsp:cNvSpPr/>
      </dsp:nvSpPr>
      <dsp:spPr>
        <a:xfrm>
          <a:off x="2014352" y="3871476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2029639" y="3886763"/>
        <a:ext cx="1013269" cy="491347"/>
      </dsp:txXfrm>
    </dsp:sp>
    <dsp:sp modelId="{A77225A0-540A-7040-8BB7-1C8E393F1C83}">
      <dsp:nvSpPr>
        <dsp:cNvPr id="0" name=""/>
        <dsp:cNvSpPr/>
      </dsp:nvSpPr>
      <dsp:spPr>
        <a:xfrm rot="20818774">
          <a:off x="3042806" y="3987637"/>
          <a:ext cx="11971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97137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446" y="3967652"/>
        <a:ext cx="59856" cy="59856"/>
      </dsp:txXfrm>
    </dsp:sp>
    <dsp:sp modelId="{CDBD0783-A5FE-8B49-8BFE-88B584185C93}">
      <dsp:nvSpPr>
        <dsp:cNvPr id="0" name=""/>
        <dsp:cNvSpPr/>
      </dsp:nvSpPr>
      <dsp:spPr>
        <a:xfrm>
          <a:off x="4224554" y="3601763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4239841" y="3617050"/>
        <a:ext cx="1013269" cy="491347"/>
      </dsp:txXfrm>
    </dsp:sp>
    <dsp:sp modelId="{978DD854-4039-4041-BFF7-7CDC84567E8C}">
      <dsp:nvSpPr>
        <dsp:cNvPr id="0" name=""/>
        <dsp:cNvSpPr/>
      </dsp:nvSpPr>
      <dsp:spPr>
        <a:xfrm rot="949228">
          <a:off x="3035235" y="4287742"/>
          <a:ext cx="12122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12279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068" y="4267378"/>
        <a:ext cx="60613" cy="60613"/>
      </dsp:txXfrm>
    </dsp:sp>
    <dsp:sp modelId="{80C0E814-9F9E-F340-9B4C-361847EC3352}">
      <dsp:nvSpPr>
        <dsp:cNvPr id="0" name=""/>
        <dsp:cNvSpPr/>
      </dsp:nvSpPr>
      <dsp:spPr>
        <a:xfrm>
          <a:off x="4224554" y="4201972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4239841" y="4217259"/>
        <a:ext cx="1013269" cy="491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B853E-CC04-744E-AEF8-30B8912A5E02}">
      <dsp:nvSpPr>
        <dsp:cNvPr id="0" name=""/>
        <dsp:cNvSpPr/>
      </dsp:nvSpPr>
      <dsp:spPr>
        <a:xfrm>
          <a:off x="0" y="1002546"/>
          <a:ext cx="1043843" cy="5219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15287" y="1017833"/>
        <a:ext cx="1013269" cy="491347"/>
      </dsp:txXfrm>
    </dsp:sp>
    <dsp:sp modelId="{6413139F-E945-AF48-8AF1-435912D164D7}">
      <dsp:nvSpPr>
        <dsp:cNvPr id="0" name=""/>
        <dsp:cNvSpPr/>
      </dsp:nvSpPr>
      <dsp:spPr>
        <a:xfrm rot="19456905">
          <a:off x="931418" y="904639"/>
          <a:ext cx="119535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95359" y="994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99213" y="884698"/>
        <a:ext cx="59767" cy="59767"/>
      </dsp:txXfrm>
    </dsp:sp>
    <dsp:sp modelId="{39EB94FB-B911-B347-8A6B-D90902FFDF91}">
      <dsp:nvSpPr>
        <dsp:cNvPr id="0" name=""/>
        <dsp:cNvSpPr/>
      </dsp:nvSpPr>
      <dsp:spPr>
        <a:xfrm>
          <a:off x="2014352" y="304696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2029639" y="319983"/>
        <a:ext cx="1013269" cy="491347"/>
      </dsp:txXfrm>
    </dsp:sp>
    <dsp:sp modelId="{DB3A292D-2111-F445-BFB3-F9A6568B6B50}">
      <dsp:nvSpPr>
        <dsp:cNvPr id="0" name=""/>
        <dsp:cNvSpPr/>
      </dsp:nvSpPr>
      <dsp:spPr>
        <a:xfrm rot="20722957">
          <a:off x="3038688" y="403618"/>
          <a:ext cx="120537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05373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240" y="383426"/>
        <a:ext cx="60268" cy="60268"/>
      </dsp:txXfrm>
    </dsp:sp>
    <dsp:sp modelId="{29A21B67-204D-C746-A60F-74762E2247BC}">
      <dsp:nvSpPr>
        <dsp:cNvPr id="0" name=""/>
        <dsp:cNvSpPr/>
      </dsp:nvSpPr>
      <dsp:spPr>
        <a:xfrm>
          <a:off x="4224554" y="504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4239841" y="15791"/>
        <a:ext cx="1013269" cy="491347"/>
      </dsp:txXfrm>
    </dsp:sp>
    <dsp:sp modelId="{F1A0C8FB-FEB1-8E48-AF61-9E454144D2B6}">
      <dsp:nvSpPr>
        <dsp:cNvPr id="0" name=""/>
        <dsp:cNvSpPr/>
      </dsp:nvSpPr>
      <dsp:spPr>
        <a:xfrm rot="854448">
          <a:off x="3039706" y="703723"/>
          <a:ext cx="120333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03336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291" y="683582"/>
        <a:ext cx="60166" cy="60166"/>
      </dsp:txXfrm>
    </dsp:sp>
    <dsp:sp modelId="{13FEC29A-6164-934F-B100-DCAC895AC245}">
      <dsp:nvSpPr>
        <dsp:cNvPr id="0" name=""/>
        <dsp:cNvSpPr/>
      </dsp:nvSpPr>
      <dsp:spPr>
        <a:xfrm>
          <a:off x="4224554" y="600714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4239841" y="616001"/>
        <a:ext cx="1013269" cy="491347"/>
      </dsp:txXfrm>
    </dsp:sp>
    <dsp:sp modelId="{7E74D32C-AD0F-2F4C-BFEE-95627ED432AA}">
      <dsp:nvSpPr>
        <dsp:cNvPr id="0" name=""/>
        <dsp:cNvSpPr/>
      </dsp:nvSpPr>
      <dsp:spPr>
        <a:xfrm rot="1063359">
          <a:off x="1019666" y="1408641"/>
          <a:ext cx="101886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18863" y="994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03626" y="1393112"/>
        <a:ext cx="50943" cy="50943"/>
      </dsp:txXfrm>
    </dsp:sp>
    <dsp:sp modelId="{CD051297-7B96-254D-835B-6018FDFBD937}">
      <dsp:nvSpPr>
        <dsp:cNvPr id="0" name=""/>
        <dsp:cNvSpPr/>
      </dsp:nvSpPr>
      <dsp:spPr>
        <a:xfrm>
          <a:off x="2014352" y="1312698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2029639" y="1327985"/>
        <a:ext cx="1013269" cy="491347"/>
      </dsp:txXfrm>
    </dsp:sp>
    <dsp:sp modelId="{15FE1127-ED26-634D-BE10-0FC4E81AF9CD}">
      <dsp:nvSpPr>
        <dsp:cNvPr id="0" name=""/>
        <dsp:cNvSpPr/>
      </dsp:nvSpPr>
      <dsp:spPr>
        <a:xfrm rot="21271556">
          <a:off x="3055524" y="1507829"/>
          <a:ext cx="117170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71702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2082" y="1488479"/>
        <a:ext cx="58585" cy="58585"/>
      </dsp:txXfrm>
    </dsp:sp>
    <dsp:sp modelId="{9C79A9D9-D2C8-A441-9E53-C774F7242A88}">
      <dsp:nvSpPr>
        <dsp:cNvPr id="0" name=""/>
        <dsp:cNvSpPr/>
      </dsp:nvSpPr>
      <dsp:spPr>
        <a:xfrm>
          <a:off x="4224554" y="1200924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4239841" y="1216211"/>
        <a:ext cx="1013269" cy="491347"/>
      </dsp:txXfrm>
    </dsp:sp>
    <dsp:sp modelId="{78AF4A16-69F6-8B45-B4C4-C80CE05F3A3C}">
      <dsp:nvSpPr>
        <dsp:cNvPr id="0" name=""/>
        <dsp:cNvSpPr/>
      </dsp:nvSpPr>
      <dsp:spPr>
        <a:xfrm rot="1363346">
          <a:off x="3009124" y="1807934"/>
          <a:ext cx="126450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64500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9762" y="1786264"/>
        <a:ext cx="63225" cy="63225"/>
      </dsp:txXfrm>
    </dsp:sp>
    <dsp:sp modelId="{A4195D98-1948-7B4E-A4F7-16905F8F494E}">
      <dsp:nvSpPr>
        <dsp:cNvPr id="0" name=""/>
        <dsp:cNvSpPr/>
      </dsp:nvSpPr>
      <dsp:spPr>
        <a:xfrm>
          <a:off x="4224554" y="1801133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4239841" y="1816420"/>
        <a:ext cx="1013269" cy="491347"/>
      </dsp:txXfrm>
    </dsp:sp>
    <dsp:sp modelId="{C41796F0-DD26-134E-BDAE-259D2F3481F0}">
      <dsp:nvSpPr>
        <dsp:cNvPr id="0" name=""/>
        <dsp:cNvSpPr/>
      </dsp:nvSpPr>
      <dsp:spPr>
        <a:xfrm>
          <a:off x="0" y="3328704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15287" y="3343991"/>
        <a:ext cx="1013269" cy="491347"/>
      </dsp:txXfrm>
    </dsp:sp>
    <dsp:sp modelId="{86523674-C98B-9C44-BCAD-6A4C2EC28101}">
      <dsp:nvSpPr>
        <dsp:cNvPr id="0" name=""/>
        <dsp:cNvSpPr/>
      </dsp:nvSpPr>
      <dsp:spPr>
        <a:xfrm rot="19456917">
          <a:off x="931419" y="3230799"/>
          <a:ext cx="119535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95356" y="994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99214" y="3210858"/>
        <a:ext cx="59767" cy="59767"/>
      </dsp:txXfrm>
    </dsp:sp>
    <dsp:sp modelId="{C9C3FBEC-696C-494D-8EAE-F72BB4FAFB45}">
      <dsp:nvSpPr>
        <dsp:cNvPr id="0" name=""/>
        <dsp:cNvSpPr/>
      </dsp:nvSpPr>
      <dsp:spPr>
        <a:xfrm>
          <a:off x="2014352" y="2630858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2029639" y="2646145"/>
        <a:ext cx="1013269" cy="491347"/>
      </dsp:txXfrm>
    </dsp:sp>
    <dsp:sp modelId="{50DD2092-4E81-0D44-99A5-CD5381EE3DCF}">
      <dsp:nvSpPr>
        <dsp:cNvPr id="0" name=""/>
        <dsp:cNvSpPr/>
      </dsp:nvSpPr>
      <dsp:spPr>
        <a:xfrm rot="20932058">
          <a:off x="3047012" y="2767119"/>
          <a:ext cx="118872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88726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657" y="2747343"/>
        <a:ext cx="59436" cy="59436"/>
      </dsp:txXfrm>
    </dsp:sp>
    <dsp:sp modelId="{E7556944-003D-A243-8692-E7986C077A6D}">
      <dsp:nvSpPr>
        <dsp:cNvPr id="0" name=""/>
        <dsp:cNvSpPr/>
      </dsp:nvSpPr>
      <dsp:spPr>
        <a:xfrm>
          <a:off x="4224554" y="2401343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4239841" y="2416630"/>
        <a:ext cx="1013269" cy="491347"/>
      </dsp:txXfrm>
    </dsp:sp>
    <dsp:sp modelId="{2B57E3EB-3135-FE44-AFF6-2393E8541729}">
      <dsp:nvSpPr>
        <dsp:cNvPr id="0" name=""/>
        <dsp:cNvSpPr/>
      </dsp:nvSpPr>
      <dsp:spPr>
        <a:xfrm rot="1057885">
          <a:off x="3029450" y="3067224"/>
          <a:ext cx="122384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23849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0779" y="3046570"/>
        <a:ext cx="61192" cy="61192"/>
      </dsp:txXfrm>
    </dsp:sp>
    <dsp:sp modelId="{0A83E05F-9D5B-CE4E-A022-C4BF438ECFE9}">
      <dsp:nvSpPr>
        <dsp:cNvPr id="0" name=""/>
        <dsp:cNvSpPr/>
      </dsp:nvSpPr>
      <dsp:spPr>
        <a:xfrm>
          <a:off x="4224554" y="3001553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4239841" y="3016840"/>
        <a:ext cx="1013269" cy="491347"/>
      </dsp:txXfrm>
    </dsp:sp>
    <dsp:sp modelId="{EA676F09-65C6-2347-8353-39003C26A2ED}">
      <dsp:nvSpPr>
        <dsp:cNvPr id="0" name=""/>
        <dsp:cNvSpPr/>
      </dsp:nvSpPr>
      <dsp:spPr>
        <a:xfrm rot="1753006">
          <a:off x="973109" y="3851108"/>
          <a:ext cx="111197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11976" y="994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01298" y="3833251"/>
        <a:ext cx="55598" cy="55598"/>
      </dsp:txXfrm>
    </dsp:sp>
    <dsp:sp modelId="{38F4CC4E-B1B7-E94F-AE28-518976220A45}">
      <dsp:nvSpPr>
        <dsp:cNvPr id="0" name=""/>
        <dsp:cNvSpPr/>
      </dsp:nvSpPr>
      <dsp:spPr>
        <a:xfrm>
          <a:off x="2014352" y="3871476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2029639" y="3886763"/>
        <a:ext cx="1013269" cy="491347"/>
      </dsp:txXfrm>
    </dsp:sp>
    <dsp:sp modelId="{A77225A0-540A-7040-8BB7-1C8E393F1C83}">
      <dsp:nvSpPr>
        <dsp:cNvPr id="0" name=""/>
        <dsp:cNvSpPr/>
      </dsp:nvSpPr>
      <dsp:spPr>
        <a:xfrm rot="20818774">
          <a:off x="3042806" y="3987637"/>
          <a:ext cx="11971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97137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446" y="3967652"/>
        <a:ext cx="59856" cy="59856"/>
      </dsp:txXfrm>
    </dsp:sp>
    <dsp:sp modelId="{CDBD0783-A5FE-8B49-8BFE-88B584185C93}">
      <dsp:nvSpPr>
        <dsp:cNvPr id="0" name=""/>
        <dsp:cNvSpPr/>
      </dsp:nvSpPr>
      <dsp:spPr>
        <a:xfrm>
          <a:off x="4224554" y="3601763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</a:t>
          </a:r>
          <a:endParaRPr lang="en-US" sz="3200" kern="1200" dirty="0"/>
        </a:p>
      </dsp:txBody>
      <dsp:txXfrm>
        <a:off x="4239841" y="3617050"/>
        <a:ext cx="1013269" cy="491347"/>
      </dsp:txXfrm>
    </dsp:sp>
    <dsp:sp modelId="{978DD854-4039-4041-BFF7-7CDC84567E8C}">
      <dsp:nvSpPr>
        <dsp:cNvPr id="0" name=""/>
        <dsp:cNvSpPr/>
      </dsp:nvSpPr>
      <dsp:spPr>
        <a:xfrm rot="949228">
          <a:off x="3035235" y="4287742"/>
          <a:ext cx="12122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12279" y="9942"/>
              </a:lnTo>
            </a:path>
          </a:pathLst>
        </a:custGeom>
        <a:noFill/>
        <a:ln w="63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11068" y="4267378"/>
        <a:ext cx="60613" cy="60613"/>
      </dsp:txXfrm>
    </dsp:sp>
    <dsp:sp modelId="{80C0E814-9F9E-F340-9B4C-361847EC3352}">
      <dsp:nvSpPr>
        <dsp:cNvPr id="0" name=""/>
        <dsp:cNvSpPr/>
      </dsp:nvSpPr>
      <dsp:spPr>
        <a:xfrm>
          <a:off x="4224554" y="4201972"/>
          <a:ext cx="1043843" cy="5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</a:t>
          </a:r>
          <a:endParaRPr lang="en-US" sz="3200" kern="1200" dirty="0"/>
        </a:p>
      </dsp:txBody>
      <dsp:txXfrm>
        <a:off x="4239841" y="4217259"/>
        <a:ext cx="1013269" cy="491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B853E-CC04-744E-AEF8-30B8912A5E02}">
      <dsp:nvSpPr>
        <dsp:cNvPr id="0" name=""/>
        <dsp:cNvSpPr/>
      </dsp:nvSpPr>
      <dsp:spPr>
        <a:xfrm>
          <a:off x="0" y="749709"/>
          <a:ext cx="911255" cy="455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13345" y="763054"/>
        <a:ext cx="884565" cy="428937"/>
      </dsp:txXfrm>
    </dsp:sp>
    <dsp:sp modelId="{6413139F-E945-AF48-8AF1-435912D164D7}">
      <dsp:nvSpPr>
        <dsp:cNvPr id="0" name=""/>
        <dsp:cNvSpPr/>
      </dsp:nvSpPr>
      <dsp:spPr>
        <a:xfrm rot="20524389">
          <a:off x="852129" y="593846"/>
          <a:ext cx="243568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35682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9079" y="541776"/>
        <a:ext cx="121784" cy="121784"/>
      </dsp:txXfrm>
    </dsp:sp>
    <dsp:sp modelId="{39EB94FB-B911-B347-8A6B-D90902FFDF91}">
      <dsp:nvSpPr>
        <dsp:cNvPr id="0" name=""/>
        <dsp:cNvSpPr/>
      </dsp:nvSpPr>
      <dsp:spPr>
        <a:xfrm>
          <a:off x="3228686" y="0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42031" y="13345"/>
        <a:ext cx="884565" cy="428937"/>
      </dsp:txXfrm>
    </dsp:sp>
    <dsp:sp modelId="{DB3A292D-2111-F445-BFB3-F9A6568B6B50}">
      <dsp:nvSpPr>
        <dsp:cNvPr id="0" name=""/>
        <dsp:cNvSpPr/>
      </dsp:nvSpPr>
      <dsp:spPr>
        <a:xfrm rot="21268203">
          <a:off x="905814" y="856031"/>
          <a:ext cx="233837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38373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541" y="806393"/>
        <a:ext cx="116918" cy="116918"/>
      </dsp:txXfrm>
    </dsp:sp>
    <dsp:sp modelId="{29A21B67-204D-C746-A60F-74762E2247BC}">
      <dsp:nvSpPr>
        <dsp:cNvPr id="0" name=""/>
        <dsp:cNvSpPr/>
      </dsp:nvSpPr>
      <dsp:spPr>
        <a:xfrm>
          <a:off x="3238746" y="524369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537714"/>
        <a:ext cx="884565" cy="428937"/>
      </dsp:txXfrm>
    </dsp:sp>
    <dsp:sp modelId="{F1A0C8FB-FEB1-8E48-AF61-9E454144D2B6}">
      <dsp:nvSpPr>
        <dsp:cNvPr id="0" name=""/>
        <dsp:cNvSpPr/>
      </dsp:nvSpPr>
      <dsp:spPr>
        <a:xfrm rot="438688">
          <a:off x="901715" y="1118017"/>
          <a:ext cx="234657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46570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336" y="1068174"/>
        <a:ext cx="117328" cy="117328"/>
      </dsp:txXfrm>
    </dsp:sp>
    <dsp:sp modelId="{13FEC29A-6164-934F-B100-DCAC895AC245}">
      <dsp:nvSpPr>
        <dsp:cNvPr id="0" name=""/>
        <dsp:cNvSpPr/>
      </dsp:nvSpPr>
      <dsp:spPr>
        <a:xfrm>
          <a:off x="3238746" y="1048341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1061686"/>
        <a:ext cx="884565" cy="428937"/>
      </dsp:txXfrm>
    </dsp:sp>
    <dsp:sp modelId="{807B4326-E4AB-1F4B-A933-994617C3FDB4}">
      <dsp:nvSpPr>
        <dsp:cNvPr id="0" name=""/>
        <dsp:cNvSpPr/>
      </dsp:nvSpPr>
      <dsp:spPr>
        <a:xfrm>
          <a:off x="0" y="2209800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13345" y="2223145"/>
        <a:ext cx="884565" cy="428937"/>
      </dsp:txXfrm>
    </dsp:sp>
    <dsp:sp modelId="{78AF4A16-69F6-8B45-B4C4-C80CE05F3A3C}">
      <dsp:nvSpPr>
        <dsp:cNvPr id="0" name=""/>
        <dsp:cNvSpPr/>
      </dsp:nvSpPr>
      <dsp:spPr>
        <a:xfrm rot="20680959">
          <a:off x="868394" y="2110049"/>
          <a:ext cx="241321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13214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4670" y="2058540"/>
        <a:ext cx="120660" cy="120660"/>
      </dsp:txXfrm>
    </dsp:sp>
    <dsp:sp modelId="{A4195D98-1948-7B4E-A4F7-16905F8F494E}">
      <dsp:nvSpPr>
        <dsp:cNvPr id="0" name=""/>
        <dsp:cNvSpPr/>
      </dsp:nvSpPr>
      <dsp:spPr>
        <a:xfrm>
          <a:off x="3238746" y="1572313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52091" y="1585658"/>
        <a:ext cx="884565" cy="428937"/>
      </dsp:txXfrm>
    </dsp:sp>
    <dsp:sp modelId="{47D8DA89-AA50-A94E-991B-69970EDD892D}">
      <dsp:nvSpPr>
        <dsp:cNvPr id="0" name=""/>
        <dsp:cNvSpPr/>
      </dsp:nvSpPr>
      <dsp:spPr>
        <a:xfrm rot="21432469">
          <a:off x="909872" y="2372035"/>
          <a:ext cx="233025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30257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744" y="2322600"/>
        <a:ext cx="116512" cy="116512"/>
      </dsp:txXfrm>
    </dsp:sp>
    <dsp:sp modelId="{5D6C323E-D02E-B049-A389-075CD98E5754}">
      <dsp:nvSpPr>
        <dsp:cNvPr id="0" name=""/>
        <dsp:cNvSpPr/>
      </dsp:nvSpPr>
      <dsp:spPr>
        <a:xfrm>
          <a:off x="3238746" y="2096285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2109630"/>
        <a:ext cx="884565" cy="428937"/>
      </dsp:txXfrm>
    </dsp:sp>
    <dsp:sp modelId="{997C3E34-CC4F-7840-99C6-92008F39848B}">
      <dsp:nvSpPr>
        <dsp:cNvPr id="0" name=""/>
        <dsp:cNvSpPr/>
      </dsp:nvSpPr>
      <dsp:spPr>
        <a:xfrm rot="600082">
          <a:off x="893298" y="2634021"/>
          <a:ext cx="236340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63406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5916" y="2583757"/>
        <a:ext cx="118170" cy="118170"/>
      </dsp:txXfrm>
    </dsp:sp>
    <dsp:sp modelId="{552CE6A1-B36B-024A-9752-441DF4E22C2C}">
      <dsp:nvSpPr>
        <dsp:cNvPr id="0" name=""/>
        <dsp:cNvSpPr/>
      </dsp:nvSpPr>
      <dsp:spPr>
        <a:xfrm>
          <a:off x="3238746" y="2620257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2633602"/>
        <a:ext cx="884565" cy="428937"/>
      </dsp:txXfrm>
    </dsp:sp>
    <dsp:sp modelId="{C41796F0-DD26-134E-BDAE-259D2F3481F0}">
      <dsp:nvSpPr>
        <dsp:cNvPr id="0" name=""/>
        <dsp:cNvSpPr/>
      </dsp:nvSpPr>
      <dsp:spPr>
        <a:xfrm>
          <a:off x="0" y="3598609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13345" y="3611954"/>
        <a:ext cx="884565" cy="428937"/>
      </dsp:txXfrm>
    </dsp:sp>
    <dsp:sp modelId="{86523674-C98B-9C44-BCAD-6A4C2EC28101}">
      <dsp:nvSpPr>
        <dsp:cNvPr id="0" name=""/>
        <dsp:cNvSpPr/>
      </dsp:nvSpPr>
      <dsp:spPr>
        <a:xfrm rot="20937032">
          <a:off x="889501" y="3592687"/>
          <a:ext cx="234705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47052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4351" y="3542832"/>
        <a:ext cx="117352" cy="117352"/>
      </dsp:txXfrm>
    </dsp:sp>
    <dsp:sp modelId="{C9C3FBEC-696C-494D-8EAE-F72BB4FAFB45}">
      <dsp:nvSpPr>
        <dsp:cNvPr id="0" name=""/>
        <dsp:cNvSpPr/>
      </dsp:nvSpPr>
      <dsp:spPr>
        <a:xfrm>
          <a:off x="3214798" y="3148781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28143" y="3162126"/>
        <a:ext cx="884565" cy="428937"/>
      </dsp:txXfrm>
    </dsp:sp>
    <dsp:sp modelId="{5F4D6361-5A79-3C4A-AE30-C7E49F72E0E2}">
      <dsp:nvSpPr>
        <dsp:cNvPr id="0" name=""/>
        <dsp:cNvSpPr/>
      </dsp:nvSpPr>
      <dsp:spPr>
        <a:xfrm rot="102759">
          <a:off x="910735" y="3852397"/>
          <a:ext cx="232853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28531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787" y="3803006"/>
        <a:ext cx="116426" cy="116426"/>
      </dsp:txXfrm>
    </dsp:sp>
    <dsp:sp modelId="{486898E3-F473-9C4F-A217-F55EE612068C}">
      <dsp:nvSpPr>
        <dsp:cNvPr id="0" name=""/>
        <dsp:cNvSpPr/>
      </dsp:nvSpPr>
      <dsp:spPr>
        <a:xfrm>
          <a:off x="3238746" y="3668201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3681546"/>
        <a:ext cx="884565" cy="428937"/>
      </dsp:txXfrm>
    </dsp:sp>
    <dsp:sp modelId="{4D21853D-888D-D246-85F9-F85AE8B4C727}">
      <dsp:nvSpPr>
        <dsp:cNvPr id="0" name=""/>
        <dsp:cNvSpPr/>
      </dsp:nvSpPr>
      <dsp:spPr>
        <a:xfrm rot="858409">
          <a:off x="874008" y="4114383"/>
          <a:ext cx="240198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01985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4951" y="4063155"/>
        <a:ext cx="120099" cy="120099"/>
      </dsp:txXfrm>
    </dsp:sp>
    <dsp:sp modelId="{C26E23F6-322A-D045-82F4-54A9719FAD0F}">
      <dsp:nvSpPr>
        <dsp:cNvPr id="0" name=""/>
        <dsp:cNvSpPr/>
      </dsp:nvSpPr>
      <dsp:spPr>
        <a:xfrm>
          <a:off x="3238746" y="4192173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4205518"/>
        <a:ext cx="884565" cy="428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B853E-CC04-744E-AEF8-30B8912A5E02}">
      <dsp:nvSpPr>
        <dsp:cNvPr id="0" name=""/>
        <dsp:cNvSpPr/>
      </dsp:nvSpPr>
      <dsp:spPr>
        <a:xfrm>
          <a:off x="0" y="749709"/>
          <a:ext cx="911255" cy="455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13345" y="763054"/>
        <a:ext cx="884565" cy="428937"/>
      </dsp:txXfrm>
    </dsp:sp>
    <dsp:sp modelId="{6413139F-E945-AF48-8AF1-435912D164D7}">
      <dsp:nvSpPr>
        <dsp:cNvPr id="0" name=""/>
        <dsp:cNvSpPr/>
      </dsp:nvSpPr>
      <dsp:spPr>
        <a:xfrm rot="20524389">
          <a:off x="852129" y="593846"/>
          <a:ext cx="243568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35682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9079" y="541776"/>
        <a:ext cx="121784" cy="121784"/>
      </dsp:txXfrm>
    </dsp:sp>
    <dsp:sp modelId="{39EB94FB-B911-B347-8A6B-D90902FFDF91}">
      <dsp:nvSpPr>
        <dsp:cNvPr id="0" name=""/>
        <dsp:cNvSpPr/>
      </dsp:nvSpPr>
      <dsp:spPr>
        <a:xfrm>
          <a:off x="3228686" y="0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42031" y="13345"/>
        <a:ext cx="884565" cy="428937"/>
      </dsp:txXfrm>
    </dsp:sp>
    <dsp:sp modelId="{DB3A292D-2111-F445-BFB3-F9A6568B6B50}">
      <dsp:nvSpPr>
        <dsp:cNvPr id="0" name=""/>
        <dsp:cNvSpPr/>
      </dsp:nvSpPr>
      <dsp:spPr>
        <a:xfrm rot="21268203">
          <a:off x="905814" y="856031"/>
          <a:ext cx="233837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38373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541" y="806393"/>
        <a:ext cx="116918" cy="116918"/>
      </dsp:txXfrm>
    </dsp:sp>
    <dsp:sp modelId="{29A21B67-204D-C746-A60F-74762E2247BC}">
      <dsp:nvSpPr>
        <dsp:cNvPr id="0" name=""/>
        <dsp:cNvSpPr/>
      </dsp:nvSpPr>
      <dsp:spPr>
        <a:xfrm>
          <a:off x="3238746" y="524369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537714"/>
        <a:ext cx="884565" cy="428937"/>
      </dsp:txXfrm>
    </dsp:sp>
    <dsp:sp modelId="{F1A0C8FB-FEB1-8E48-AF61-9E454144D2B6}">
      <dsp:nvSpPr>
        <dsp:cNvPr id="0" name=""/>
        <dsp:cNvSpPr/>
      </dsp:nvSpPr>
      <dsp:spPr>
        <a:xfrm rot="438688">
          <a:off x="901715" y="1118017"/>
          <a:ext cx="234657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46570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336" y="1068174"/>
        <a:ext cx="117328" cy="117328"/>
      </dsp:txXfrm>
    </dsp:sp>
    <dsp:sp modelId="{13FEC29A-6164-934F-B100-DCAC895AC245}">
      <dsp:nvSpPr>
        <dsp:cNvPr id="0" name=""/>
        <dsp:cNvSpPr/>
      </dsp:nvSpPr>
      <dsp:spPr>
        <a:xfrm>
          <a:off x="3238746" y="1048341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1061686"/>
        <a:ext cx="884565" cy="428937"/>
      </dsp:txXfrm>
    </dsp:sp>
    <dsp:sp modelId="{807B4326-E4AB-1F4B-A933-994617C3FDB4}">
      <dsp:nvSpPr>
        <dsp:cNvPr id="0" name=""/>
        <dsp:cNvSpPr/>
      </dsp:nvSpPr>
      <dsp:spPr>
        <a:xfrm>
          <a:off x="0" y="2209800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13345" y="2223145"/>
        <a:ext cx="884565" cy="428937"/>
      </dsp:txXfrm>
    </dsp:sp>
    <dsp:sp modelId="{78AF4A16-69F6-8B45-B4C4-C80CE05F3A3C}">
      <dsp:nvSpPr>
        <dsp:cNvPr id="0" name=""/>
        <dsp:cNvSpPr/>
      </dsp:nvSpPr>
      <dsp:spPr>
        <a:xfrm rot="20680959">
          <a:off x="868394" y="2110049"/>
          <a:ext cx="241321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13214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4670" y="2058540"/>
        <a:ext cx="120660" cy="120660"/>
      </dsp:txXfrm>
    </dsp:sp>
    <dsp:sp modelId="{A4195D98-1948-7B4E-A4F7-16905F8F494E}">
      <dsp:nvSpPr>
        <dsp:cNvPr id="0" name=""/>
        <dsp:cNvSpPr/>
      </dsp:nvSpPr>
      <dsp:spPr>
        <a:xfrm>
          <a:off x="3238746" y="1572313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52091" y="1585658"/>
        <a:ext cx="884565" cy="428937"/>
      </dsp:txXfrm>
    </dsp:sp>
    <dsp:sp modelId="{47D8DA89-AA50-A94E-991B-69970EDD892D}">
      <dsp:nvSpPr>
        <dsp:cNvPr id="0" name=""/>
        <dsp:cNvSpPr/>
      </dsp:nvSpPr>
      <dsp:spPr>
        <a:xfrm rot="21432469">
          <a:off x="909872" y="2372035"/>
          <a:ext cx="233025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30257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744" y="2322600"/>
        <a:ext cx="116512" cy="116512"/>
      </dsp:txXfrm>
    </dsp:sp>
    <dsp:sp modelId="{5D6C323E-D02E-B049-A389-075CD98E5754}">
      <dsp:nvSpPr>
        <dsp:cNvPr id="0" name=""/>
        <dsp:cNvSpPr/>
      </dsp:nvSpPr>
      <dsp:spPr>
        <a:xfrm>
          <a:off x="3238746" y="2096285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2109630"/>
        <a:ext cx="884565" cy="428937"/>
      </dsp:txXfrm>
    </dsp:sp>
    <dsp:sp modelId="{997C3E34-CC4F-7840-99C6-92008F39848B}">
      <dsp:nvSpPr>
        <dsp:cNvPr id="0" name=""/>
        <dsp:cNvSpPr/>
      </dsp:nvSpPr>
      <dsp:spPr>
        <a:xfrm rot="600082">
          <a:off x="893298" y="2634021"/>
          <a:ext cx="236340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63406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5916" y="2583757"/>
        <a:ext cx="118170" cy="118170"/>
      </dsp:txXfrm>
    </dsp:sp>
    <dsp:sp modelId="{552CE6A1-B36B-024A-9752-441DF4E22C2C}">
      <dsp:nvSpPr>
        <dsp:cNvPr id="0" name=""/>
        <dsp:cNvSpPr/>
      </dsp:nvSpPr>
      <dsp:spPr>
        <a:xfrm>
          <a:off x="3238746" y="2620257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2633602"/>
        <a:ext cx="884565" cy="428937"/>
      </dsp:txXfrm>
    </dsp:sp>
    <dsp:sp modelId="{C41796F0-DD26-134E-BDAE-259D2F3481F0}">
      <dsp:nvSpPr>
        <dsp:cNvPr id="0" name=""/>
        <dsp:cNvSpPr/>
      </dsp:nvSpPr>
      <dsp:spPr>
        <a:xfrm>
          <a:off x="0" y="3598609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13345" y="3611954"/>
        <a:ext cx="884565" cy="428937"/>
      </dsp:txXfrm>
    </dsp:sp>
    <dsp:sp modelId="{86523674-C98B-9C44-BCAD-6A4C2EC28101}">
      <dsp:nvSpPr>
        <dsp:cNvPr id="0" name=""/>
        <dsp:cNvSpPr/>
      </dsp:nvSpPr>
      <dsp:spPr>
        <a:xfrm rot="20937032">
          <a:off x="889501" y="3592687"/>
          <a:ext cx="234705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47052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4351" y="3542832"/>
        <a:ext cx="117352" cy="117352"/>
      </dsp:txXfrm>
    </dsp:sp>
    <dsp:sp modelId="{C9C3FBEC-696C-494D-8EAE-F72BB4FAFB45}">
      <dsp:nvSpPr>
        <dsp:cNvPr id="0" name=""/>
        <dsp:cNvSpPr/>
      </dsp:nvSpPr>
      <dsp:spPr>
        <a:xfrm>
          <a:off x="3214798" y="3148781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28143" y="3162126"/>
        <a:ext cx="884565" cy="428937"/>
      </dsp:txXfrm>
    </dsp:sp>
    <dsp:sp modelId="{5F4D6361-5A79-3C4A-AE30-C7E49F72E0E2}">
      <dsp:nvSpPr>
        <dsp:cNvPr id="0" name=""/>
        <dsp:cNvSpPr/>
      </dsp:nvSpPr>
      <dsp:spPr>
        <a:xfrm rot="102759">
          <a:off x="910735" y="3852397"/>
          <a:ext cx="232853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28531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787" y="3803006"/>
        <a:ext cx="116426" cy="116426"/>
      </dsp:txXfrm>
    </dsp:sp>
    <dsp:sp modelId="{486898E3-F473-9C4F-A217-F55EE612068C}">
      <dsp:nvSpPr>
        <dsp:cNvPr id="0" name=""/>
        <dsp:cNvSpPr/>
      </dsp:nvSpPr>
      <dsp:spPr>
        <a:xfrm>
          <a:off x="3238746" y="3668201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3681546"/>
        <a:ext cx="884565" cy="428937"/>
      </dsp:txXfrm>
    </dsp:sp>
    <dsp:sp modelId="{4D21853D-888D-D246-85F9-F85AE8B4C727}">
      <dsp:nvSpPr>
        <dsp:cNvPr id="0" name=""/>
        <dsp:cNvSpPr/>
      </dsp:nvSpPr>
      <dsp:spPr>
        <a:xfrm rot="858409">
          <a:off x="874008" y="4114383"/>
          <a:ext cx="240198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01985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4951" y="4063155"/>
        <a:ext cx="120099" cy="120099"/>
      </dsp:txXfrm>
    </dsp:sp>
    <dsp:sp modelId="{C26E23F6-322A-D045-82F4-54A9719FAD0F}">
      <dsp:nvSpPr>
        <dsp:cNvPr id="0" name=""/>
        <dsp:cNvSpPr/>
      </dsp:nvSpPr>
      <dsp:spPr>
        <a:xfrm>
          <a:off x="3238746" y="4192173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4205518"/>
        <a:ext cx="884565" cy="428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B853E-CC04-744E-AEF8-30B8912A5E02}">
      <dsp:nvSpPr>
        <dsp:cNvPr id="0" name=""/>
        <dsp:cNvSpPr/>
      </dsp:nvSpPr>
      <dsp:spPr>
        <a:xfrm>
          <a:off x="0" y="749709"/>
          <a:ext cx="911255" cy="455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13345" y="763054"/>
        <a:ext cx="884565" cy="428937"/>
      </dsp:txXfrm>
    </dsp:sp>
    <dsp:sp modelId="{6413139F-E945-AF48-8AF1-435912D164D7}">
      <dsp:nvSpPr>
        <dsp:cNvPr id="0" name=""/>
        <dsp:cNvSpPr/>
      </dsp:nvSpPr>
      <dsp:spPr>
        <a:xfrm rot="20524389">
          <a:off x="852129" y="593846"/>
          <a:ext cx="243568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35682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9079" y="541776"/>
        <a:ext cx="121784" cy="121784"/>
      </dsp:txXfrm>
    </dsp:sp>
    <dsp:sp modelId="{39EB94FB-B911-B347-8A6B-D90902FFDF91}">
      <dsp:nvSpPr>
        <dsp:cNvPr id="0" name=""/>
        <dsp:cNvSpPr/>
      </dsp:nvSpPr>
      <dsp:spPr>
        <a:xfrm>
          <a:off x="3228686" y="0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42031" y="13345"/>
        <a:ext cx="884565" cy="428937"/>
      </dsp:txXfrm>
    </dsp:sp>
    <dsp:sp modelId="{DB3A292D-2111-F445-BFB3-F9A6568B6B50}">
      <dsp:nvSpPr>
        <dsp:cNvPr id="0" name=""/>
        <dsp:cNvSpPr/>
      </dsp:nvSpPr>
      <dsp:spPr>
        <a:xfrm rot="21268203">
          <a:off x="905814" y="856031"/>
          <a:ext cx="233837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38373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541" y="806393"/>
        <a:ext cx="116918" cy="116918"/>
      </dsp:txXfrm>
    </dsp:sp>
    <dsp:sp modelId="{29A21B67-204D-C746-A60F-74762E2247BC}">
      <dsp:nvSpPr>
        <dsp:cNvPr id="0" name=""/>
        <dsp:cNvSpPr/>
      </dsp:nvSpPr>
      <dsp:spPr>
        <a:xfrm>
          <a:off x="3238746" y="524369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537714"/>
        <a:ext cx="884565" cy="428937"/>
      </dsp:txXfrm>
    </dsp:sp>
    <dsp:sp modelId="{F1A0C8FB-FEB1-8E48-AF61-9E454144D2B6}">
      <dsp:nvSpPr>
        <dsp:cNvPr id="0" name=""/>
        <dsp:cNvSpPr/>
      </dsp:nvSpPr>
      <dsp:spPr>
        <a:xfrm rot="438688">
          <a:off x="901715" y="1118017"/>
          <a:ext cx="234657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46570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336" y="1068174"/>
        <a:ext cx="117328" cy="117328"/>
      </dsp:txXfrm>
    </dsp:sp>
    <dsp:sp modelId="{13FEC29A-6164-934F-B100-DCAC895AC245}">
      <dsp:nvSpPr>
        <dsp:cNvPr id="0" name=""/>
        <dsp:cNvSpPr/>
      </dsp:nvSpPr>
      <dsp:spPr>
        <a:xfrm>
          <a:off x="3238746" y="1048341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1061686"/>
        <a:ext cx="884565" cy="428937"/>
      </dsp:txXfrm>
    </dsp:sp>
    <dsp:sp modelId="{807B4326-E4AB-1F4B-A933-994617C3FDB4}">
      <dsp:nvSpPr>
        <dsp:cNvPr id="0" name=""/>
        <dsp:cNvSpPr/>
      </dsp:nvSpPr>
      <dsp:spPr>
        <a:xfrm>
          <a:off x="0" y="2209800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13345" y="2223145"/>
        <a:ext cx="884565" cy="428937"/>
      </dsp:txXfrm>
    </dsp:sp>
    <dsp:sp modelId="{78AF4A16-69F6-8B45-B4C4-C80CE05F3A3C}">
      <dsp:nvSpPr>
        <dsp:cNvPr id="0" name=""/>
        <dsp:cNvSpPr/>
      </dsp:nvSpPr>
      <dsp:spPr>
        <a:xfrm rot="20680959">
          <a:off x="868394" y="2110049"/>
          <a:ext cx="241321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13214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4670" y="2058540"/>
        <a:ext cx="120660" cy="120660"/>
      </dsp:txXfrm>
    </dsp:sp>
    <dsp:sp modelId="{A4195D98-1948-7B4E-A4F7-16905F8F494E}">
      <dsp:nvSpPr>
        <dsp:cNvPr id="0" name=""/>
        <dsp:cNvSpPr/>
      </dsp:nvSpPr>
      <dsp:spPr>
        <a:xfrm>
          <a:off x="3238746" y="1572313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52091" y="1585658"/>
        <a:ext cx="884565" cy="428937"/>
      </dsp:txXfrm>
    </dsp:sp>
    <dsp:sp modelId="{47D8DA89-AA50-A94E-991B-69970EDD892D}">
      <dsp:nvSpPr>
        <dsp:cNvPr id="0" name=""/>
        <dsp:cNvSpPr/>
      </dsp:nvSpPr>
      <dsp:spPr>
        <a:xfrm rot="21432469">
          <a:off x="909872" y="2372035"/>
          <a:ext cx="233025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30257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744" y="2322600"/>
        <a:ext cx="116512" cy="116512"/>
      </dsp:txXfrm>
    </dsp:sp>
    <dsp:sp modelId="{5D6C323E-D02E-B049-A389-075CD98E5754}">
      <dsp:nvSpPr>
        <dsp:cNvPr id="0" name=""/>
        <dsp:cNvSpPr/>
      </dsp:nvSpPr>
      <dsp:spPr>
        <a:xfrm>
          <a:off x="3238746" y="2096285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2109630"/>
        <a:ext cx="884565" cy="428937"/>
      </dsp:txXfrm>
    </dsp:sp>
    <dsp:sp modelId="{997C3E34-CC4F-7840-99C6-92008F39848B}">
      <dsp:nvSpPr>
        <dsp:cNvPr id="0" name=""/>
        <dsp:cNvSpPr/>
      </dsp:nvSpPr>
      <dsp:spPr>
        <a:xfrm rot="600082">
          <a:off x="893298" y="2634021"/>
          <a:ext cx="236340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63406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5916" y="2583757"/>
        <a:ext cx="118170" cy="118170"/>
      </dsp:txXfrm>
    </dsp:sp>
    <dsp:sp modelId="{552CE6A1-B36B-024A-9752-441DF4E22C2C}">
      <dsp:nvSpPr>
        <dsp:cNvPr id="0" name=""/>
        <dsp:cNvSpPr/>
      </dsp:nvSpPr>
      <dsp:spPr>
        <a:xfrm>
          <a:off x="3238746" y="2620257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2633602"/>
        <a:ext cx="884565" cy="428937"/>
      </dsp:txXfrm>
    </dsp:sp>
    <dsp:sp modelId="{C41796F0-DD26-134E-BDAE-259D2F3481F0}">
      <dsp:nvSpPr>
        <dsp:cNvPr id="0" name=""/>
        <dsp:cNvSpPr/>
      </dsp:nvSpPr>
      <dsp:spPr>
        <a:xfrm>
          <a:off x="0" y="3598609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13345" y="3611954"/>
        <a:ext cx="884565" cy="428937"/>
      </dsp:txXfrm>
    </dsp:sp>
    <dsp:sp modelId="{86523674-C98B-9C44-BCAD-6A4C2EC28101}">
      <dsp:nvSpPr>
        <dsp:cNvPr id="0" name=""/>
        <dsp:cNvSpPr/>
      </dsp:nvSpPr>
      <dsp:spPr>
        <a:xfrm rot="20937032">
          <a:off x="889501" y="3592687"/>
          <a:ext cx="234705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47052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4351" y="3542832"/>
        <a:ext cx="117352" cy="117352"/>
      </dsp:txXfrm>
    </dsp:sp>
    <dsp:sp modelId="{C9C3FBEC-696C-494D-8EAE-F72BB4FAFB45}">
      <dsp:nvSpPr>
        <dsp:cNvPr id="0" name=""/>
        <dsp:cNvSpPr/>
      </dsp:nvSpPr>
      <dsp:spPr>
        <a:xfrm>
          <a:off x="3214798" y="3148781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28143" y="3162126"/>
        <a:ext cx="884565" cy="428937"/>
      </dsp:txXfrm>
    </dsp:sp>
    <dsp:sp modelId="{5F4D6361-5A79-3C4A-AE30-C7E49F72E0E2}">
      <dsp:nvSpPr>
        <dsp:cNvPr id="0" name=""/>
        <dsp:cNvSpPr/>
      </dsp:nvSpPr>
      <dsp:spPr>
        <a:xfrm rot="102759">
          <a:off x="910735" y="3852397"/>
          <a:ext cx="232853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28531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787" y="3803006"/>
        <a:ext cx="116426" cy="116426"/>
      </dsp:txXfrm>
    </dsp:sp>
    <dsp:sp modelId="{486898E3-F473-9C4F-A217-F55EE612068C}">
      <dsp:nvSpPr>
        <dsp:cNvPr id="0" name=""/>
        <dsp:cNvSpPr/>
      </dsp:nvSpPr>
      <dsp:spPr>
        <a:xfrm>
          <a:off x="3238746" y="3668201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3681546"/>
        <a:ext cx="884565" cy="428937"/>
      </dsp:txXfrm>
    </dsp:sp>
    <dsp:sp modelId="{4D21853D-888D-D246-85F9-F85AE8B4C727}">
      <dsp:nvSpPr>
        <dsp:cNvPr id="0" name=""/>
        <dsp:cNvSpPr/>
      </dsp:nvSpPr>
      <dsp:spPr>
        <a:xfrm rot="858409">
          <a:off x="874008" y="4114383"/>
          <a:ext cx="240198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01985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4951" y="4063155"/>
        <a:ext cx="120099" cy="120099"/>
      </dsp:txXfrm>
    </dsp:sp>
    <dsp:sp modelId="{C26E23F6-322A-D045-82F4-54A9719FAD0F}">
      <dsp:nvSpPr>
        <dsp:cNvPr id="0" name=""/>
        <dsp:cNvSpPr/>
      </dsp:nvSpPr>
      <dsp:spPr>
        <a:xfrm>
          <a:off x="3238746" y="4192173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4205518"/>
        <a:ext cx="884565" cy="428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B853E-CC04-744E-AEF8-30B8912A5E02}">
      <dsp:nvSpPr>
        <dsp:cNvPr id="0" name=""/>
        <dsp:cNvSpPr/>
      </dsp:nvSpPr>
      <dsp:spPr>
        <a:xfrm>
          <a:off x="0" y="749709"/>
          <a:ext cx="911255" cy="4556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7500"/>
                <a:satMod val="137000"/>
              </a:schemeClr>
            </a:gs>
            <a:gs pos="55000">
              <a:schemeClr val="accent1">
                <a:shade val="69000"/>
                <a:satMod val="137000"/>
              </a:schemeClr>
            </a:gs>
            <a:gs pos="100000">
              <a:schemeClr val="accent1"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13345" y="763054"/>
        <a:ext cx="884565" cy="428937"/>
      </dsp:txXfrm>
    </dsp:sp>
    <dsp:sp modelId="{6413139F-E945-AF48-8AF1-435912D164D7}">
      <dsp:nvSpPr>
        <dsp:cNvPr id="0" name=""/>
        <dsp:cNvSpPr/>
      </dsp:nvSpPr>
      <dsp:spPr>
        <a:xfrm rot="20524389">
          <a:off x="852129" y="593846"/>
          <a:ext cx="243568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35682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9079" y="541776"/>
        <a:ext cx="121784" cy="121784"/>
      </dsp:txXfrm>
    </dsp:sp>
    <dsp:sp modelId="{39EB94FB-B911-B347-8A6B-D90902FFDF91}">
      <dsp:nvSpPr>
        <dsp:cNvPr id="0" name=""/>
        <dsp:cNvSpPr/>
      </dsp:nvSpPr>
      <dsp:spPr>
        <a:xfrm>
          <a:off x="3228686" y="0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42031" y="13345"/>
        <a:ext cx="884565" cy="428937"/>
      </dsp:txXfrm>
    </dsp:sp>
    <dsp:sp modelId="{DB3A292D-2111-F445-BFB3-F9A6568B6B50}">
      <dsp:nvSpPr>
        <dsp:cNvPr id="0" name=""/>
        <dsp:cNvSpPr/>
      </dsp:nvSpPr>
      <dsp:spPr>
        <a:xfrm rot="21268203">
          <a:off x="905814" y="856031"/>
          <a:ext cx="233837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38373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541" y="806393"/>
        <a:ext cx="116918" cy="116918"/>
      </dsp:txXfrm>
    </dsp:sp>
    <dsp:sp modelId="{29A21B67-204D-C746-A60F-74762E2247BC}">
      <dsp:nvSpPr>
        <dsp:cNvPr id="0" name=""/>
        <dsp:cNvSpPr/>
      </dsp:nvSpPr>
      <dsp:spPr>
        <a:xfrm>
          <a:off x="3238746" y="524369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537714"/>
        <a:ext cx="884565" cy="428937"/>
      </dsp:txXfrm>
    </dsp:sp>
    <dsp:sp modelId="{F1A0C8FB-FEB1-8E48-AF61-9E454144D2B6}">
      <dsp:nvSpPr>
        <dsp:cNvPr id="0" name=""/>
        <dsp:cNvSpPr/>
      </dsp:nvSpPr>
      <dsp:spPr>
        <a:xfrm rot="438688">
          <a:off x="901715" y="1118017"/>
          <a:ext cx="234657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46570" y="8822"/>
              </a:lnTo>
            </a:path>
          </a:pathLst>
        </a:cu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336" y="1068174"/>
        <a:ext cx="117328" cy="117328"/>
      </dsp:txXfrm>
    </dsp:sp>
    <dsp:sp modelId="{13FEC29A-6164-934F-B100-DCAC895AC245}">
      <dsp:nvSpPr>
        <dsp:cNvPr id="0" name=""/>
        <dsp:cNvSpPr/>
      </dsp:nvSpPr>
      <dsp:spPr>
        <a:xfrm>
          <a:off x="3238746" y="1048341"/>
          <a:ext cx="911255" cy="455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1061686"/>
        <a:ext cx="884565" cy="428937"/>
      </dsp:txXfrm>
    </dsp:sp>
    <dsp:sp modelId="{807B4326-E4AB-1F4B-A933-994617C3FDB4}">
      <dsp:nvSpPr>
        <dsp:cNvPr id="0" name=""/>
        <dsp:cNvSpPr/>
      </dsp:nvSpPr>
      <dsp:spPr>
        <a:xfrm>
          <a:off x="0" y="2209800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13345" y="2223145"/>
        <a:ext cx="884565" cy="428937"/>
      </dsp:txXfrm>
    </dsp:sp>
    <dsp:sp modelId="{78AF4A16-69F6-8B45-B4C4-C80CE05F3A3C}">
      <dsp:nvSpPr>
        <dsp:cNvPr id="0" name=""/>
        <dsp:cNvSpPr/>
      </dsp:nvSpPr>
      <dsp:spPr>
        <a:xfrm rot="20680959">
          <a:off x="868394" y="2110049"/>
          <a:ext cx="241321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13214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4670" y="2058540"/>
        <a:ext cx="120660" cy="120660"/>
      </dsp:txXfrm>
    </dsp:sp>
    <dsp:sp modelId="{A4195D98-1948-7B4E-A4F7-16905F8F494E}">
      <dsp:nvSpPr>
        <dsp:cNvPr id="0" name=""/>
        <dsp:cNvSpPr/>
      </dsp:nvSpPr>
      <dsp:spPr>
        <a:xfrm>
          <a:off x="3238746" y="1572313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52091" y="1585658"/>
        <a:ext cx="884565" cy="428937"/>
      </dsp:txXfrm>
    </dsp:sp>
    <dsp:sp modelId="{47D8DA89-AA50-A94E-991B-69970EDD892D}">
      <dsp:nvSpPr>
        <dsp:cNvPr id="0" name=""/>
        <dsp:cNvSpPr/>
      </dsp:nvSpPr>
      <dsp:spPr>
        <a:xfrm rot="21432469">
          <a:off x="909872" y="2372035"/>
          <a:ext cx="233025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30257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744" y="2322600"/>
        <a:ext cx="116512" cy="116512"/>
      </dsp:txXfrm>
    </dsp:sp>
    <dsp:sp modelId="{5D6C323E-D02E-B049-A389-075CD98E5754}">
      <dsp:nvSpPr>
        <dsp:cNvPr id="0" name=""/>
        <dsp:cNvSpPr/>
      </dsp:nvSpPr>
      <dsp:spPr>
        <a:xfrm>
          <a:off x="3238746" y="2096285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2109630"/>
        <a:ext cx="884565" cy="428937"/>
      </dsp:txXfrm>
    </dsp:sp>
    <dsp:sp modelId="{997C3E34-CC4F-7840-99C6-92008F39848B}">
      <dsp:nvSpPr>
        <dsp:cNvPr id="0" name=""/>
        <dsp:cNvSpPr/>
      </dsp:nvSpPr>
      <dsp:spPr>
        <a:xfrm rot="600082">
          <a:off x="893298" y="2634021"/>
          <a:ext cx="236340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63406" y="8822"/>
              </a:lnTo>
            </a:path>
          </a:pathLst>
        </a:custGeom>
        <a:noFill/>
        <a:ln w="6350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5916" y="2583757"/>
        <a:ext cx="118170" cy="118170"/>
      </dsp:txXfrm>
    </dsp:sp>
    <dsp:sp modelId="{552CE6A1-B36B-024A-9752-441DF4E22C2C}">
      <dsp:nvSpPr>
        <dsp:cNvPr id="0" name=""/>
        <dsp:cNvSpPr/>
      </dsp:nvSpPr>
      <dsp:spPr>
        <a:xfrm>
          <a:off x="3238746" y="2620257"/>
          <a:ext cx="911255" cy="4556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2633602"/>
        <a:ext cx="884565" cy="428937"/>
      </dsp:txXfrm>
    </dsp:sp>
    <dsp:sp modelId="{C41796F0-DD26-134E-BDAE-259D2F3481F0}">
      <dsp:nvSpPr>
        <dsp:cNvPr id="0" name=""/>
        <dsp:cNvSpPr/>
      </dsp:nvSpPr>
      <dsp:spPr>
        <a:xfrm>
          <a:off x="0" y="3598609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13345" y="3611954"/>
        <a:ext cx="884565" cy="428937"/>
      </dsp:txXfrm>
    </dsp:sp>
    <dsp:sp modelId="{86523674-C98B-9C44-BCAD-6A4C2EC28101}">
      <dsp:nvSpPr>
        <dsp:cNvPr id="0" name=""/>
        <dsp:cNvSpPr/>
      </dsp:nvSpPr>
      <dsp:spPr>
        <a:xfrm rot="20937032">
          <a:off x="889501" y="3592687"/>
          <a:ext cx="234705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47052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4351" y="3542832"/>
        <a:ext cx="117352" cy="117352"/>
      </dsp:txXfrm>
    </dsp:sp>
    <dsp:sp modelId="{C9C3FBEC-696C-494D-8EAE-F72BB4FAFB45}">
      <dsp:nvSpPr>
        <dsp:cNvPr id="0" name=""/>
        <dsp:cNvSpPr/>
      </dsp:nvSpPr>
      <dsp:spPr>
        <a:xfrm>
          <a:off x="3214798" y="3148781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228143" y="3162126"/>
        <a:ext cx="884565" cy="428937"/>
      </dsp:txXfrm>
    </dsp:sp>
    <dsp:sp modelId="{5F4D6361-5A79-3C4A-AE30-C7E49F72E0E2}">
      <dsp:nvSpPr>
        <dsp:cNvPr id="0" name=""/>
        <dsp:cNvSpPr/>
      </dsp:nvSpPr>
      <dsp:spPr>
        <a:xfrm rot="102759">
          <a:off x="910735" y="3852397"/>
          <a:ext cx="232853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28531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6787" y="3803006"/>
        <a:ext cx="116426" cy="116426"/>
      </dsp:txXfrm>
    </dsp:sp>
    <dsp:sp modelId="{486898E3-F473-9C4F-A217-F55EE612068C}">
      <dsp:nvSpPr>
        <dsp:cNvPr id="0" name=""/>
        <dsp:cNvSpPr/>
      </dsp:nvSpPr>
      <dsp:spPr>
        <a:xfrm>
          <a:off x="3238746" y="3668201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3252091" y="3681546"/>
        <a:ext cx="884565" cy="428937"/>
      </dsp:txXfrm>
    </dsp:sp>
    <dsp:sp modelId="{4D21853D-888D-D246-85F9-F85AE8B4C727}">
      <dsp:nvSpPr>
        <dsp:cNvPr id="0" name=""/>
        <dsp:cNvSpPr/>
      </dsp:nvSpPr>
      <dsp:spPr>
        <a:xfrm rot="858409">
          <a:off x="874008" y="4114383"/>
          <a:ext cx="240198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01985" y="8822"/>
              </a:lnTo>
            </a:path>
          </a:pathLst>
        </a:custGeom>
        <a:noFill/>
        <a:ln w="6350" cap="rnd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14951" y="4063155"/>
        <a:ext cx="120099" cy="120099"/>
      </dsp:txXfrm>
    </dsp:sp>
    <dsp:sp modelId="{C26E23F6-322A-D045-82F4-54A9719FAD0F}">
      <dsp:nvSpPr>
        <dsp:cNvPr id="0" name=""/>
        <dsp:cNvSpPr/>
      </dsp:nvSpPr>
      <dsp:spPr>
        <a:xfrm>
          <a:off x="3238746" y="4192173"/>
          <a:ext cx="911255" cy="455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3252091" y="4205518"/>
        <a:ext cx="884565" cy="428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347FF-015A-914B-9EEF-2726BA3FE0E0}" type="datetimeFigureOut">
              <a:rPr lang="en-US" smtClean="0"/>
              <a:t>4/15/13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D2BCD-10BE-AD40-9C0F-B158A3C8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4/15/13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3.wdp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2008/04/08/science/08monty.html" TargetMode="External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82575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Discrete Mathematics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She’s Having a . . . Twins!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9718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Try this one: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Suppose a mother carrying fraternal </a:t>
            </a:r>
            <a:r>
              <a:rPr lang="en-US" dirty="0"/>
              <a:t>(not identical)</a:t>
            </a:r>
            <a:r>
              <a:rPr lang="en-US" dirty="0" smtClean="0"/>
              <a:t> twins and wants to know the odds of having at least one girl.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C</a:t>
            </a:r>
            <a:r>
              <a:rPr lang="en-US" dirty="0" smtClean="0"/>
              <a:t>onsider these possible outcomes: </a:t>
            </a:r>
          </a:p>
        </p:txBody>
      </p:sp>
      <p:pic>
        <p:nvPicPr>
          <p:cNvPr id="4" name="Picture 3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/>
          <a:stretch/>
        </p:blipFill>
        <p:spPr>
          <a:xfrm>
            <a:off x="1066800" y="4648200"/>
            <a:ext cx="899301" cy="1783551"/>
          </a:xfrm>
          <a:prstGeom prst="rect">
            <a:avLst/>
          </a:prstGeom>
        </p:spPr>
      </p:pic>
      <p:pic>
        <p:nvPicPr>
          <p:cNvPr id="6" name="Picture 5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13"/>
          <a:stretch/>
        </p:blipFill>
        <p:spPr>
          <a:xfrm>
            <a:off x="2286000" y="4648200"/>
            <a:ext cx="1860321" cy="1783551"/>
          </a:xfrm>
          <a:prstGeom prst="rect">
            <a:avLst/>
          </a:prstGeom>
        </p:spPr>
      </p:pic>
      <p:pic>
        <p:nvPicPr>
          <p:cNvPr id="7" name="Picture 6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/>
          <a:stretch/>
        </p:blipFill>
        <p:spPr>
          <a:xfrm>
            <a:off x="228600" y="4648200"/>
            <a:ext cx="899301" cy="1783551"/>
          </a:xfrm>
          <a:prstGeom prst="rect">
            <a:avLst/>
          </a:prstGeom>
        </p:spPr>
      </p:pic>
      <p:pic>
        <p:nvPicPr>
          <p:cNvPr id="8" name="Picture 7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/>
          <a:stretch/>
        </p:blipFill>
        <p:spPr>
          <a:xfrm>
            <a:off x="4648200" y="4648200"/>
            <a:ext cx="899301" cy="1783551"/>
          </a:xfrm>
          <a:prstGeom prst="rect">
            <a:avLst/>
          </a:prstGeom>
        </p:spPr>
      </p:pic>
      <p:pic>
        <p:nvPicPr>
          <p:cNvPr id="9" name="Picture 8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/>
          <a:stretch/>
        </p:blipFill>
        <p:spPr>
          <a:xfrm>
            <a:off x="5410200" y="4648200"/>
            <a:ext cx="940236" cy="1783551"/>
          </a:xfrm>
          <a:prstGeom prst="rect">
            <a:avLst/>
          </a:prstGeom>
        </p:spPr>
      </p:pic>
      <p:pic>
        <p:nvPicPr>
          <p:cNvPr id="10" name="Picture 9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/>
          <a:stretch/>
        </p:blipFill>
        <p:spPr>
          <a:xfrm>
            <a:off x="7010400" y="4648200"/>
            <a:ext cx="940236" cy="1783551"/>
          </a:xfrm>
          <a:prstGeom prst="rect">
            <a:avLst/>
          </a:prstGeom>
        </p:spPr>
      </p:pic>
      <p:pic>
        <p:nvPicPr>
          <p:cNvPr id="11" name="Picture 10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/>
          <a:stretch/>
        </p:blipFill>
        <p:spPr>
          <a:xfrm>
            <a:off x="7848600" y="4648200"/>
            <a:ext cx="940236" cy="17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She’s Having a . . . Twins!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9718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Try this one: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Suppose a mother carrying fraternal </a:t>
            </a:r>
            <a:r>
              <a:rPr lang="en-US" dirty="0"/>
              <a:t>(not identical)</a:t>
            </a:r>
            <a:r>
              <a:rPr lang="en-US" dirty="0" smtClean="0"/>
              <a:t> twins and wants to know the odds of having at least one girl.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The odds are 3 in 4, or 75%.</a:t>
            </a:r>
          </a:p>
        </p:txBody>
      </p:sp>
      <p:pic>
        <p:nvPicPr>
          <p:cNvPr id="4" name="Picture 3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/>
          <a:stretch/>
        </p:blipFill>
        <p:spPr>
          <a:xfrm>
            <a:off x="1066800" y="4648200"/>
            <a:ext cx="899301" cy="1783551"/>
          </a:xfrm>
          <a:prstGeom prst="rect">
            <a:avLst/>
          </a:prstGeom>
        </p:spPr>
      </p:pic>
      <p:pic>
        <p:nvPicPr>
          <p:cNvPr id="6" name="Picture 5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13"/>
          <a:stretch/>
        </p:blipFill>
        <p:spPr>
          <a:xfrm>
            <a:off x="2286000" y="4648200"/>
            <a:ext cx="1860321" cy="1783551"/>
          </a:xfrm>
          <a:prstGeom prst="rect">
            <a:avLst/>
          </a:prstGeom>
        </p:spPr>
      </p:pic>
      <p:pic>
        <p:nvPicPr>
          <p:cNvPr id="7" name="Picture 6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/>
          <a:stretch/>
        </p:blipFill>
        <p:spPr>
          <a:xfrm>
            <a:off x="228600" y="4648200"/>
            <a:ext cx="899301" cy="1783551"/>
          </a:xfrm>
          <a:prstGeom prst="rect">
            <a:avLst/>
          </a:prstGeom>
        </p:spPr>
      </p:pic>
      <p:pic>
        <p:nvPicPr>
          <p:cNvPr id="8" name="Picture 7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/>
          <a:stretch/>
        </p:blipFill>
        <p:spPr>
          <a:xfrm>
            <a:off x="4648200" y="4648200"/>
            <a:ext cx="899301" cy="1783551"/>
          </a:xfrm>
          <a:prstGeom prst="rect">
            <a:avLst/>
          </a:prstGeom>
        </p:spPr>
      </p:pic>
      <p:pic>
        <p:nvPicPr>
          <p:cNvPr id="9" name="Picture 8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/>
          <a:stretch/>
        </p:blipFill>
        <p:spPr>
          <a:xfrm>
            <a:off x="5410200" y="4648200"/>
            <a:ext cx="940236" cy="1783551"/>
          </a:xfrm>
          <a:prstGeom prst="rect">
            <a:avLst/>
          </a:prstGeom>
        </p:spPr>
      </p:pic>
      <p:pic>
        <p:nvPicPr>
          <p:cNvPr id="10" name="Picture 9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/>
          <a:stretch/>
        </p:blipFill>
        <p:spPr>
          <a:xfrm>
            <a:off x="7010400" y="4648200"/>
            <a:ext cx="940236" cy="1783551"/>
          </a:xfrm>
          <a:prstGeom prst="rect">
            <a:avLst/>
          </a:prstGeom>
        </p:spPr>
      </p:pic>
      <p:pic>
        <p:nvPicPr>
          <p:cNvPr id="11" name="Picture 10" descr="Screen Shot 2012-11-10 at 4.05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/>
          <a:stretch/>
        </p:blipFill>
        <p:spPr>
          <a:xfrm>
            <a:off x="7848600" y="4648200"/>
            <a:ext cx="940236" cy="17835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52400" y="4648200"/>
            <a:ext cx="1905000" cy="17526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86000" y="4648200"/>
            <a:ext cx="1905000" cy="17526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2000" y="4648200"/>
            <a:ext cx="1905000" cy="17526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Outcomes and Chance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10600" cy="4854209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outcome</a:t>
            </a:r>
            <a:r>
              <a:rPr lang="en-US" i="1" dirty="0" smtClean="0"/>
              <a:t> </a:t>
            </a:r>
            <a:r>
              <a:rPr lang="en-US" dirty="0" smtClean="0"/>
              <a:t>is a result of an activity (procedure, process, etc.).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/>
              <a:t>chance experiment </a:t>
            </a:r>
            <a:r>
              <a:rPr lang="en-US" dirty="0" smtClean="0"/>
              <a:t>is an activity with two or more possible outcomes, and we are uncertain which outcome will occur. For example,</a:t>
            </a:r>
          </a:p>
          <a:p>
            <a:pPr lvl="1"/>
            <a:r>
              <a:rPr lang="en-US" dirty="0" smtClean="0"/>
              <a:t>Flipping a coin</a:t>
            </a:r>
          </a:p>
          <a:p>
            <a:pPr lvl="1"/>
            <a:r>
              <a:rPr lang="en-US" dirty="0" smtClean="0"/>
              <a:t>Rolling a six-sided die</a:t>
            </a:r>
          </a:p>
          <a:p>
            <a:pPr lvl="1"/>
            <a:r>
              <a:rPr lang="en-US" dirty="0" smtClean="0"/>
              <a:t>Flipping the arrow of a spinner 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3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800600" cy="2667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sample space </a:t>
            </a:r>
            <a:r>
              <a:rPr lang="en-US" dirty="0" smtClean="0"/>
              <a:t>of a chance experiment is the set of all the outcomes that could result when the experiment is performed.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 descr="Screen shot 2012-11-17 at 6.36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/>
          <a:stretch/>
        </p:blipFill>
        <p:spPr>
          <a:xfrm>
            <a:off x="5299285" y="1752600"/>
            <a:ext cx="2932281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9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800600" cy="2667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sample space </a:t>
            </a:r>
            <a:r>
              <a:rPr lang="en-US" dirty="0" smtClean="0"/>
              <a:t>of a chance experiment is the set of all the outcomes that could result when the experiment is performed.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 descr="Screen shot 2012-11-17 at 6.36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/>
          <a:stretch/>
        </p:blipFill>
        <p:spPr>
          <a:xfrm>
            <a:off x="5299285" y="1752600"/>
            <a:ext cx="2932281" cy="304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Chance Exp. </a:t>
            </a:r>
            <a:r>
              <a:rPr lang="en-US" sz="3200" dirty="0" smtClean="0"/>
              <a:t>Flip spinner, see number it lands on. </a:t>
            </a:r>
            <a:r>
              <a:rPr lang="en-US" sz="3200" b="1" dirty="0" smtClean="0"/>
              <a:t>Sample Space</a:t>
            </a:r>
            <a:r>
              <a:rPr lang="en-US" sz="3200" dirty="0" smtClean="0"/>
              <a:t>: S = 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348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800600" cy="2667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sample space </a:t>
            </a:r>
            <a:r>
              <a:rPr lang="en-US" dirty="0" smtClean="0"/>
              <a:t>of a chance experiment is the set of all the outcomes that could result when the experiment is performed.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 descr="Screen shot 2012-11-17 at 6.36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/>
          <a:stretch/>
        </p:blipFill>
        <p:spPr>
          <a:xfrm>
            <a:off x="5299285" y="1752600"/>
            <a:ext cx="2932281" cy="304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Chance Exp. </a:t>
            </a:r>
            <a:r>
              <a:rPr lang="en-US" sz="3200" dirty="0" smtClean="0"/>
              <a:t>Flip spinner, see number it lands on. </a:t>
            </a:r>
            <a:r>
              <a:rPr lang="en-US" sz="3200" b="1" dirty="0" smtClean="0"/>
              <a:t>Sample Space</a:t>
            </a:r>
            <a:r>
              <a:rPr lang="en-US" sz="3200" dirty="0" smtClean="0"/>
              <a:t>: S = {1, 2, 3, 4, 5, 6, 7, 8}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785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800600" cy="2667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sample space </a:t>
            </a:r>
            <a:r>
              <a:rPr lang="en-US" dirty="0" smtClean="0"/>
              <a:t>of a chance experiment is the set of all the outcomes that could result when the experiment is performed.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 descr="Screen shot 2012-11-17 at 6.36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/>
          <a:stretch/>
        </p:blipFill>
        <p:spPr>
          <a:xfrm>
            <a:off x="5299285" y="1752600"/>
            <a:ext cx="2932281" cy="304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Chance Exp. </a:t>
            </a:r>
            <a:r>
              <a:rPr lang="en-US" sz="3200" dirty="0" smtClean="0"/>
              <a:t>Flip spinner, see color it lands on. </a:t>
            </a:r>
            <a:r>
              <a:rPr lang="en-US" sz="3200" b="1" dirty="0" smtClean="0"/>
              <a:t>Sample Space</a:t>
            </a:r>
            <a:r>
              <a:rPr lang="en-US" sz="3200" dirty="0" smtClean="0"/>
              <a:t>: S = 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693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800600" cy="2667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sample space </a:t>
            </a:r>
            <a:r>
              <a:rPr lang="en-US" dirty="0" smtClean="0"/>
              <a:t>of a chance experiment is the set of all the outcomes that could result when the experiment is performed.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 descr="Screen shot 2012-11-17 at 6.36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/>
          <a:stretch/>
        </p:blipFill>
        <p:spPr>
          <a:xfrm>
            <a:off x="5299285" y="1752600"/>
            <a:ext cx="2932281" cy="304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Chance Exp. </a:t>
            </a:r>
            <a:r>
              <a:rPr lang="en-US" sz="3200" dirty="0" smtClean="0"/>
              <a:t>Flip spinner, see color it lands on. </a:t>
            </a:r>
            <a:r>
              <a:rPr lang="en-US" sz="3200" b="1" dirty="0" smtClean="0"/>
              <a:t>Sample Space</a:t>
            </a:r>
            <a:r>
              <a:rPr lang="en-US" sz="3200" dirty="0" smtClean="0"/>
              <a:t>: S = {black, white}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24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Sample Space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</a:t>
            </a:r>
            <a:r>
              <a:rPr lang="en-US" dirty="0" smtClean="0"/>
              <a:t> Flip a coin and observe how it lands</a:t>
            </a:r>
            <a:br>
              <a:rPr lang="en-US" dirty="0" smtClean="0"/>
            </a:br>
            <a:r>
              <a:rPr lang="en-US" b="1" dirty="0" smtClean="0"/>
              <a:t>Sample Space </a:t>
            </a:r>
            <a:r>
              <a:rPr lang="en-US" dirty="0" smtClean="0"/>
              <a:t>= 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8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Sample Space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</a:t>
            </a:r>
            <a:r>
              <a:rPr lang="en-US" dirty="0" smtClean="0"/>
              <a:t> Flip a coin and observe how it lands</a:t>
            </a:r>
            <a:br>
              <a:rPr lang="en-US" dirty="0" smtClean="0"/>
            </a:br>
            <a:r>
              <a:rPr lang="en-US" b="1" dirty="0" smtClean="0"/>
              <a:t>Sample Space </a:t>
            </a:r>
            <a:r>
              <a:rPr lang="en-US" dirty="0" smtClean="0"/>
              <a:t>= {H, T}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9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Tossing Two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When we toss two coins, the number of heads that turns up can be 0, 1, or 2.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What is the chance you will get 1?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59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Sample Space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</a:t>
            </a:r>
            <a:r>
              <a:rPr lang="en-US" dirty="0" smtClean="0"/>
              <a:t> Flip a coin and observe how it lands</a:t>
            </a:r>
            <a:br>
              <a:rPr lang="en-US" dirty="0" smtClean="0"/>
            </a:br>
            <a:r>
              <a:rPr lang="en-US" b="1" dirty="0" smtClean="0"/>
              <a:t>Sample Space </a:t>
            </a:r>
            <a:r>
              <a:rPr lang="en-US" dirty="0" smtClean="0"/>
              <a:t>= {H, T}</a:t>
            </a:r>
            <a:br>
              <a:rPr lang="en-US" dirty="0" smtClean="0"/>
            </a:b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Chance </a:t>
            </a:r>
            <a:r>
              <a:rPr lang="en-US" b="1" dirty="0" smtClean="0"/>
              <a:t>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</a:t>
            </a:r>
            <a:r>
              <a:rPr lang="en-US" dirty="0" smtClean="0"/>
              <a:t>?</a:t>
            </a:r>
            <a:endParaRPr lang="en-US" i="1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8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Sample Space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</a:t>
            </a:r>
            <a:r>
              <a:rPr lang="en-US" dirty="0" smtClean="0"/>
              <a:t> Flip a coin and observe how it lands</a:t>
            </a:r>
            <a:br>
              <a:rPr lang="en-US" dirty="0" smtClean="0"/>
            </a:br>
            <a:r>
              <a:rPr lang="en-US" b="1" dirty="0" smtClean="0"/>
              <a:t>Sample Space </a:t>
            </a:r>
            <a:r>
              <a:rPr lang="en-US" dirty="0" smtClean="0"/>
              <a:t>= {H, T}</a:t>
            </a:r>
            <a:br>
              <a:rPr lang="en-US" dirty="0" smtClean="0"/>
            </a:b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Chance </a:t>
            </a:r>
            <a:r>
              <a:rPr lang="en-US" b="1" dirty="0" smtClean="0"/>
              <a:t>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{</a:t>
            </a:r>
            <a:r>
              <a:rPr lang="en-US" dirty="0" smtClean="0"/>
              <a:t>HH, HT, TH, TT}</a:t>
            </a:r>
            <a:br>
              <a:rPr lang="en-US" dirty="0" smtClean="0"/>
            </a:br>
            <a:endParaRPr lang="en-US" i="1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1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Sample Space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</a:t>
            </a:r>
            <a:r>
              <a:rPr lang="en-US" dirty="0" smtClean="0"/>
              <a:t> Flip a coin and observe how it lands</a:t>
            </a:r>
            <a:br>
              <a:rPr lang="en-US" dirty="0" smtClean="0"/>
            </a:br>
            <a:r>
              <a:rPr lang="en-US" b="1" dirty="0" smtClean="0"/>
              <a:t>Sample Space </a:t>
            </a:r>
            <a:r>
              <a:rPr lang="en-US" dirty="0" smtClean="0"/>
              <a:t>= {H, T}</a:t>
            </a:r>
            <a:br>
              <a:rPr lang="en-US" dirty="0" smtClean="0"/>
            </a:b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Chance </a:t>
            </a:r>
            <a:r>
              <a:rPr lang="en-US" b="1" dirty="0" smtClean="0"/>
              <a:t>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{</a:t>
            </a:r>
            <a:r>
              <a:rPr lang="en-US" dirty="0" smtClean="0"/>
              <a:t>HH, HT, TH, TT}</a:t>
            </a:r>
            <a:br>
              <a:rPr lang="en-US" dirty="0" smtClean="0"/>
            </a:b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 </a:t>
            </a:r>
            <a:r>
              <a:rPr lang="en-US" dirty="0" smtClean="0"/>
              <a:t>Flip two coins, count number of heads</a:t>
            </a:r>
            <a:br>
              <a:rPr lang="en-US" dirty="0" smtClean="0"/>
            </a:br>
            <a:r>
              <a:rPr lang="en-US" b="1" dirty="0" smtClean="0"/>
              <a:t>Sample Space </a:t>
            </a:r>
            <a:r>
              <a:rPr lang="en-US" dirty="0" smtClean="0"/>
              <a:t>= ?</a:t>
            </a:r>
            <a:endParaRPr lang="en-US" i="1" dirty="0"/>
          </a:p>
          <a:p>
            <a:pPr marL="633222" indent="-514350">
              <a:buFont typeface="+mj-lt"/>
              <a:buAutoNum type="arabicPeriod"/>
            </a:pPr>
            <a:endParaRPr lang="en-US" i="1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3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Sample Space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</a:t>
            </a:r>
            <a:r>
              <a:rPr lang="en-US" dirty="0" smtClean="0"/>
              <a:t> Flip a coin and observe how it lands</a:t>
            </a:r>
            <a:br>
              <a:rPr lang="en-US" dirty="0" smtClean="0"/>
            </a:br>
            <a:r>
              <a:rPr lang="en-US" b="1" dirty="0" smtClean="0"/>
              <a:t>Sample Space </a:t>
            </a:r>
            <a:r>
              <a:rPr lang="en-US" dirty="0" smtClean="0"/>
              <a:t>= {H, T}</a:t>
            </a:r>
            <a:br>
              <a:rPr lang="en-US" dirty="0" smtClean="0"/>
            </a:b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Chance </a:t>
            </a:r>
            <a:r>
              <a:rPr lang="en-US" b="1" dirty="0" smtClean="0"/>
              <a:t>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{</a:t>
            </a:r>
            <a:r>
              <a:rPr lang="en-US" dirty="0" smtClean="0"/>
              <a:t>HH, HT, TH, TT}</a:t>
            </a:r>
            <a:br>
              <a:rPr lang="en-US" dirty="0" smtClean="0"/>
            </a:b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 </a:t>
            </a:r>
            <a:r>
              <a:rPr lang="en-US" dirty="0" smtClean="0"/>
              <a:t>Flip two coins, count number of heads</a:t>
            </a:r>
            <a:br>
              <a:rPr lang="en-US" dirty="0" smtClean="0"/>
            </a:br>
            <a:r>
              <a:rPr lang="en-US" b="1" dirty="0" smtClean="0"/>
              <a:t>Sample Space </a:t>
            </a:r>
            <a:r>
              <a:rPr lang="en-US" dirty="0" smtClean="0"/>
              <a:t>= {0, 1, 2}</a:t>
            </a:r>
            <a:endParaRPr lang="en-US" i="1" dirty="0"/>
          </a:p>
          <a:p>
            <a:pPr marL="633222" indent="-514350">
              <a:buFont typeface="+mj-lt"/>
              <a:buAutoNum type="arabicPeriod"/>
            </a:pPr>
            <a:endParaRPr lang="en-US" i="1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3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2339609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{</a:t>
            </a:r>
            <a:r>
              <a:rPr lang="en-US" dirty="0" smtClean="0"/>
              <a:t>HH, HT, TH, TT}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chance of getting heads once is 2/4 or 50%.</a:t>
            </a:r>
            <a:br>
              <a:rPr lang="en-US" dirty="0" smtClean="0"/>
            </a:br>
            <a:r>
              <a:rPr lang="en-US" i="1" dirty="0" smtClean="0"/>
              <a:t>Why is this correct?</a:t>
            </a:r>
          </a:p>
          <a:p>
            <a:pPr marL="633222" indent="-514350">
              <a:buFont typeface="+mj-lt"/>
              <a:buAutoNum type="arabicPeriod"/>
            </a:pPr>
            <a:endParaRPr lang="en-US" i="1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62400" y="2286000"/>
            <a:ext cx="457200" cy="3810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2286000"/>
            <a:ext cx="457200" cy="3810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2-11-18 at 1.41.17 PM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0" y1="28216" x2="43910" y2="28216"/>
                        <a14:foregroundMark x1="80449" y1="70124" x2="80449" y2="70124"/>
                        <a14:foregroundMark x1="17308" y1="81328" x2="17308" y2="8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43200"/>
            <a:ext cx="4038600" cy="14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5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62400" y="2286000"/>
            <a:ext cx="457200" cy="3810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2286000"/>
            <a:ext cx="457200" cy="3810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57600" y="4800600"/>
            <a:ext cx="304800" cy="3048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2-11-18 at 1.41.17 PM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0" y1="28216" x2="43910" y2="28216"/>
                        <a14:foregroundMark x1="80449" y1="70124" x2="80449" y2="70124"/>
                        <a14:foregroundMark x1="17308" y1="81328" x2="17308" y2="8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43200"/>
            <a:ext cx="4038600" cy="1461415"/>
          </a:xfrm>
          <a:prstGeom prst="rect">
            <a:avLst/>
          </a:prstGeom>
        </p:spPr>
      </p:pic>
      <p:pic>
        <p:nvPicPr>
          <p:cNvPr id="12" name="Picture 11" descr="Screen shot 2012-11-18 at 1.39.11 PM.png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6250" y1="42683" x2="76250" y2="42683"/>
                        <a14:foregroundMark x1="45000" y1="20732" x2="45000" y2="20732"/>
                        <a14:foregroundMark x1="43750" y1="69512" x2="43750" y2="6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81600"/>
            <a:ext cx="4267200" cy="13910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5082809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{</a:t>
            </a:r>
            <a:r>
              <a:rPr lang="en-US" dirty="0" smtClean="0"/>
              <a:t>HH, HT, TH, TT}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chance of getting heads once is 2/4 or 50%.</a:t>
            </a:r>
            <a:br>
              <a:rPr lang="en-US" dirty="0" smtClean="0"/>
            </a:br>
            <a:r>
              <a:rPr lang="en-US" i="1" dirty="0" smtClean="0"/>
              <a:t>Why is this correct?</a:t>
            </a:r>
          </a:p>
          <a:p>
            <a:pPr marL="633222" indent="-514350">
              <a:buFont typeface="+mj-lt"/>
              <a:buAutoNum type="arabicPeriod"/>
            </a:pPr>
            <a:endParaRPr lang="en-US" i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</a:t>
            </a:r>
            <a:r>
              <a:rPr lang="en-US" b="1" dirty="0"/>
              <a:t>Exp</a:t>
            </a:r>
            <a:r>
              <a:rPr lang="en-US" i="1" dirty="0"/>
              <a:t>. </a:t>
            </a:r>
            <a:r>
              <a:rPr lang="en-US" dirty="0"/>
              <a:t>Flip two coins, count number of heads</a:t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{0, 1, 2}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The chance of getting heads once is 1/3 or </a:t>
            </a:r>
            <a:r>
              <a:rPr lang="en-US" dirty="0" smtClean="0"/>
              <a:t>33.33%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And this incorrect?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1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2263409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{</a:t>
            </a:r>
            <a:r>
              <a:rPr lang="en-US" dirty="0" smtClean="0"/>
              <a:t>HH, HT, TH, TT}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this sample space, every outcome is </a:t>
            </a:r>
            <a:r>
              <a:rPr lang="en-US" b="1" dirty="0" smtClean="0"/>
              <a:t>equally likely</a:t>
            </a:r>
            <a:br>
              <a:rPr lang="en-US" b="1" dirty="0" smtClean="0"/>
            </a:br>
            <a:endParaRPr lang="en-US" i="1" dirty="0" smtClean="0"/>
          </a:p>
          <a:p>
            <a:pPr marL="633222" indent="-514350">
              <a:buFont typeface="+mj-lt"/>
              <a:buAutoNum type="arabicPeriod"/>
            </a:pPr>
            <a:endParaRPr lang="en-US" i="1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1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5082809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{</a:t>
            </a:r>
            <a:r>
              <a:rPr lang="en-US" dirty="0" smtClean="0"/>
              <a:t>HH, HT, TH, TT}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this sample space, every outcome is </a:t>
            </a:r>
            <a:r>
              <a:rPr lang="en-US" b="1" dirty="0" smtClean="0"/>
              <a:t>equally likely</a:t>
            </a:r>
            <a:br>
              <a:rPr lang="en-US" b="1" dirty="0" smtClean="0"/>
            </a:br>
            <a:endParaRPr lang="en-US" i="1" dirty="0" smtClean="0"/>
          </a:p>
          <a:p>
            <a:pPr marL="633222" indent="-514350">
              <a:buFont typeface="+mj-lt"/>
              <a:buAutoNum type="arabicPeriod"/>
            </a:pPr>
            <a:endParaRPr lang="en-US" i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</a:t>
            </a:r>
            <a:r>
              <a:rPr lang="en-US" b="1" dirty="0"/>
              <a:t>Exp</a:t>
            </a:r>
            <a:r>
              <a:rPr lang="en-US" i="1" dirty="0"/>
              <a:t>. </a:t>
            </a:r>
            <a:r>
              <a:rPr lang="en-US" dirty="0"/>
              <a:t>Flip two coins, count number of heads</a:t>
            </a:r>
            <a:br>
              <a:rPr lang="en-US" dirty="0"/>
            </a:br>
            <a:r>
              <a:rPr lang="en-US" b="1" dirty="0"/>
              <a:t>Sample Space </a:t>
            </a:r>
            <a:r>
              <a:rPr lang="en-US" dirty="0"/>
              <a:t>= {0, 1, 2}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In this sample space, the outcomes are </a:t>
            </a:r>
            <a:r>
              <a:rPr lang="en-US" b="1" dirty="0" smtClean="0"/>
              <a:t>not equally likely</a:t>
            </a:r>
            <a:r>
              <a:rPr lang="en-US" dirty="0" smtClean="0"/>
              <a:t>. We are more likely to have 1, then either 0 or 2.</a:t>
            </a:r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8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Equally Likely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outcomes in </a:t>
            </a:r>
            <a:r>
              <a:rPr lang="en-US" dirty="0" smtClean="0"/>
              <a:t>a sample space are called </a:t>
            </a:r>
            <a:r>
              <a:rPr lang="en-US" b="1" dirty="0" smtClean="0"/>
              <a:t>equally </a:t>
            </a:r>
            <a:r>
              <a:rPr lang="en-US" b="1" dirty="0"/>
              <a:t>likely</a:t>
            </a:r>
            <a:r>
              <a:rPr lang="en-US" dirty="0"/>
              <a:t> if each outcome has an equal chance of </a:t>
            </a:r>
            <a:r>
              <a:rPr lang="en-US" dirty="0" smtClean="0"/>
              <a:t>occurring.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This is not always true, but it makes determining the chance something will occur easier.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event</a:t>
            </a:r>
            <a:r>
              <a:rPr lang="en-US" dirty="0" smtClean="0"/>
              <a:t> is an outcome or collection of outcomes in a sample space.</a:t>
            </a:r>
          </a:p>
          <a:p>
            <a:endParaRPr lang="en-US" dirty="0"/>
          </a:p>
          <a:p>
            <a:r>
              <a:rPr lang="en-US" dirty="0" smtClean="0"/>
              <a:t>We say an event occurs if one of the outcomes in the event occurs.</a:t>
            </a:r>
          </a:p>
          <a:p>
            <a:endParaRPr lang="en-US" dirty="0"/>
          </a:p>
          <a:p>
            <a:r>
              <a:rPr lang="en-US" dirty="0" smtClean="0"/>
              <a:t>We often want to know how likely it is that an event will occur, and not necessarily a single outcome.</a:t>
            </a: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02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Tossing Two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When we toss two coins, the number of heads that turns up can be 0, 1, or 2.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What is the chance you will get 1?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You might be thinking it is 1/3. If you are, then you are incorrect. But why?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617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296400" cy="1524000"/>
          </a:xfrm>
        </p:spPr>
        <p:txBody>
          <a:bodyPr>
            <a:normAutofit fontScale="850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</a:t>
            </a:r>
            <a:r>
              <a:rPr lang="en-US" dirty="0" smtClean="0"/>
              <a:t> Flip a coin and observe how it lands</a:t>
            </a:r>
            <a:br>
              <a:rPr lang="en-US" dirty="0" smtClean="0"/>
            </a:br>
            <a:r>
              <a:rPr lang="en-US" b="1" dirty="0" smtClean="0"/>
              <a:t>Sample Space</a:t>
            </a:r>
            <a:r>
              <a:rPr lang="en-US" dirty="0" smtClean="0"/>
              <a:t> S = {H, T}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Event </a:t>
            </a:r>
            <a:r>
              <a:rPr lang="en-US" dirty="0" smtClean="0"/>
              <a:t>E = {H}; coin landing on heads 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2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3406409"/>
          </a:xfrm>
        </p:spPr>
        <p:txBody>
          <a:bodyPr>
            <a:normAutofit fontScale="850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</a:t>
            </a:r>
            <a:r>
              <a:rPr lang="en-US" dirty="0" smtClean="0"/>
              <a:t> Flip a coin and observe how it lands</a:t>
            </a:r>
            <a:br>
              <a:rPr lang="en-US" dirty="0" smtClean="0"/>
            </a:br>
            <a:r>
              <a:rPr lang="en-US" b="1" dirty="0" smtClean="0"/>
              <a:t>Sample Space</a:t>
            </a:r>
            <a:r>
              <a:rPr lang="en-US" dirty="0" smtClean="0"/>
              <a:t> S = {H, T}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Event </a:t>
            </a:r>
            <a:r>
              <a:rPr lang="en-US" dirty="0" smtClean="0"/>
              <a:t>E = {H}; coin landing on heads 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Chance </a:t>
            </a:r>
            <a:r>
              <a:rPr lang="en-US" b="1" dirty="0" smtClean="0"/>
              <a:t>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</a:t>
            </a:r>
            <a:r>
              <a:rPr lang="en-US" b="1" dirty="0" smtClean="0"/>
              <a:t>Space </a:t>
            </a:r>
            <a:r>
              <a:rPr lang="en-US" dirty="0" smtClean="0"/>
              <a:t> S = {HH, HT, TH, TT}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Event </a:t>
            </a:r>
            <a:r>
              <a:rPr lang="en-US" dirty="0" smtClean="0"/>
              <a:t>E = {HT, TH}; exactly one coin landing on heads 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i="1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296400" cy="5082809"/>
          </a:xfrm>
        </p:spPr>
        <p:txBody>
          <a:bodyPr>
            <a:normAutofit fontScale="850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</a:t>
            </a:r>
            <a:r>
              <a:rPr lang="en-US" dirty="0" smtClean="0"/>
              <a:t> Flip a coin and observe how it lands</a:t>
            </a:r>
            <a:br>
              <a:rPr lang="en-US" dirty="0" smtClean="0"/>
            </a:br>
            <a:r>
              <a:rPr lang="en-US" b="1" dirty="0" smtClean="0"/>
              <a:t>Sample Space</a:t>
            </a:r>
            <a:r>
              <a:rPr lang="en-US" dirty="0" smtClean="0"/>
              <a:t> S = {H, T}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Event </a:t>
            </a:r>
            <a:r>
              <a:rPr lang="en-US" dirty="0" smtClean="0"/>
              <a:t>E = {H}; coin landing on heads 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Chance </a:t>
            </a:r>
            <a:r>
              <a:rPr lang="en-US" b="1" dirty="0" smtClean="0"/>
              <a:t>Exp.</a:t>
            </a:r>
            <a:r>
              <a:rPr lang="en-US" dirty="0" smtClean="0"/>
              <a:t> </a:t>
            </a:r>
            <a:r>
              <a:rPr lang="en-US" dirty="0"/>
              <a:t>Flip </a:t>
            </a:r>
            <a:r>
              <a:rPr lang="en-US" dirty="0" smtClean="0"/>
              <a:t>two coins </a:t>
            </a:r>
            <a:r>
              <a:rPr lang="en-US" dirty="0"/>
              <a:t>and </a:t>
            </a:r>
            <a:r>
              <a:rPr lang="en-US" dirty="0" smtClean="0"/>
              <a:t>see how they land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Sample </a:t>
            </a:r>
            <a:r>
              <a:rPr lang="en-US" b="1" dirty="0" smtClean="0"/>
              <a:t>Space </a:t>
            </a:r>
            <a:r>
              <a:rPr lang="en-US" dirty="0" smtClean="0"/>
              <a:t> S = {HH, HT, TH, TT}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Event </a:t>
            </a:r>
            <a:r>
              <a:rPr lang="en-US" dirty="0" smtClean="0"/>
              <a:t>E = {HT, TH}; exactly one coin landing on heads 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Chance Exp</a:t>
            </a:r>
            <a:r>
              <a:rPr lang="en-US" i="1" dirty="0" smtClean="0"/>
              <a:t>. </a:t>
            </a:r>
            <a:r>
              <a:rPr lang="en-US" dirty="0" smtClean="0"/>
              <a:t>Flip two coins, count number of heads</a:t>
            </a:r>
            <a:br>
              <a:rPr lang="en-US" dirty="0" smtClean="0"/>
            </a:br>
            <a:r>
              <a:rPr lang="en-US" b="1" dirty="0" smtClean="0"/>
              <a:t>Sample Space </a:t>
            </a:r>
            <a:r>
              <a:rPr lang="en-US" dirty="0" smtClean="0"/>
              <a:t>S = {0, 1, 2}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Event </a:t>
            </a:r>
            <a:r>
              <a:rPr lang="en-US" dirty="0" smtClean="0"/>
              <a:t>E={1}; exactly one coin landing on heads</a:t>
            </a:r>
            <a:endParaRPr lang="en-US" b="1" i="1" dirty="0"/>
          </a:p>
          <a:p>
            <a:pPr marL="633222" indent="-514350">
              <a:buFont typeface="+mj-lt"/>
              <a:buAutoNum type="arabicPeriod"/>
            </a:pPr>
            <a:endParaRPr lang="en-US" i="1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0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Equally Likely Outcomes and The Probability of an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18720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The probability that an event E will occur when every outcome in the sample space is </a:t>
            </a:r>
            <a:r>
              <a:rPr lang="en-US" b="1" dirty="0" smtClean="0"/>
              <a:t>equally likely</a:t>
            </a:r>
            <a:r>
              <a:rPr lang="en-US" dirty="0" smtClean="0"/>
              <a:t> is given by the formula</a:t>
            </a:r>
          </a:p>
          <a:p>
            <a:pPr marL="118872" indent="0">
              <a:buNone/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358420"/>
              </p:ext>
            </p:extLst>
          </p:nvPr>
        </p:nvGraphicFramePr>
        <p:xfrm>
          <a:off x="914400" y="3962400"/>
          <a:ext cx="7397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3035300" imgH="406400" progId="Equation.3">
                  <p:embed/>
                </p:oleObj>
              </mc:Choice>
              <mc:Fallback>
                <p:oleObj name="Equation" r:id="rId3" imgW="3035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73977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47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Shooting Craps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86800" cy="1577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In the game of craps, if the player’s first roll of two dice totals 7 or 11, the player wins. What is the probability that a player will win on the first roll?</a:t>
            </a:r>
          </a:p>
        </p:txBody>
      </p:sp>
      <p:pic>
        <p:nvPicPr>
          <p:cNvPr id="5" name="Picture 4" descr="Screen Shot 2012-11-10 at 4.31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3"/>
          <a:stretch/>
        </p:blipFill>
        <p:spPr>
          <a:xfrm>
            <a:off x="7162800" y="3733800"/>
            <a:ext cx="1850197" cy="1879600"/>
          </a:xfrm>
          <a:prstGeom prst="rect">
            <a:avLst/>
          </a:prstGeom>
        </p:spPr>
      </p:pic>
      <p:pic>
        <p:nvPicPr>
          <p:cNvPr id="7" name="Picture 6" descr="Screen Shot 2012-11-10 at 4.31.5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538046"/>
              </a:clrFrom>
              <a:clrTo>
                <a:srgbClr val="53804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" y="3657600"/>
            <a:ext cx="2235200" cy="1879600"/>
          </a:xfrm>
          <a:prstGeom prst="rect">
            <a:avLst/>
          </a:prstGeom>
        </p:spPr>
      </p:pic>
      <p:pic>
        <p:nvPicPr>
          <p:cNvPr id="8" name="Picture 7" descr="Screen Shot 2012-11-10 at 4.39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28999"/>
            <a:ext cx="5410200" cy="31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Try This Sample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86800" cy="1577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In the game of craps, if the player’s first roll of two dice totals 7 or 11, the player wins. What is the probability that a player will win on the first roll?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23229"/>
              </p:ext>
            </p:extLst>
          </p:nvPr>
        </p:nvGraphicFramePr>
        <p:xfrm>
          <a:off x="1219200" y="3352800"/>
          <a:ext cx="6553199" cy="3200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1347"/>
                <a:gridCol w="998582"/>
                <a:gridCol w="998582"/>
                <a:gridCol w="936172"/>
                <a:gridCol w="936172"/>
                <a:gridCol w="936172"/>
                <a:gridCol w="936172"/>
              </a:tblGrid>
              <a:tr h="44642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96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a Sample Space with Equally likely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86800" cy="1577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In the game of craps, if the player’s first roll of two dice totals 7 or 11, the player wins. What is the probability that a player will win on the first roll?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66173"/>
              </p:ext>
            </p:extLst>
          </p:nvPr>
        </p:nvGraphicFramePr>
        <p:xfrm>
          <a:off x="1219200" y="3352800"/>
          <a:ext cx="6553199" cy="3200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1347"/>
                <a:gridCol w="998582"/>
                <a:gridCol w="998582"/>
                <a:gridCol w="936172"/>
                <a:gridCol w="936172"/>
                <a:gridCol w="936172"/>
                <a:gridCol w="936172"/>
              </a:tblGrid>
              <a:tr h="44642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98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a Sample Space with Equally likely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86800" cy="1577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In the game of craps, if the player’s first roll of two dice totals 7 or 11, the player wins. What is the probability that a player will win on the first roll?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26085"/>
              </p:ext>
            </p:extLst>
          </p:nvPr>
        </p:nvGraphicFramePr>
        <p:xfrm>
          <a:off x="1219200" y="3352800"/>
          <a:ext cx="6553199" cy="3200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1347"/>
                <a:gridCol w="998582"/>
                <a:gridCol w="998582"/>
                <a:gridCol w="936172"/>
                <a:gridCol w="936172"/>
                <a:gridCol w="936172"/>
                <a:gridCol w="936172"/>
              </a:tblGrid>
              <a:tr h="44642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935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86800" cy="1577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In the game of craps, if the player’s first roll of two dice totals 7 or 11, the player wins. What is the probability that a player will win on the first roll?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32240"/>
              </p:ext>
            </p:extLst>
          </p:nvPr>
        </p:nvGraphicFramePr>
        <p:xfrm>
          <a:off x="1219200" y="3352800"/>
          <a:ext cx="6553199" cy="3200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1347"/>
                <a:gridCol w="998582"/>
                <a:gridCol w="998582"/>
                <a:gridCol w="936172"/>
                <a:gridCol w="936172"/>
                <a:gridCol w="936172"/>
                <a:gridCol w="936172"/>
              </a:tblGrid>
              <a:tr h="44642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0AD00"/>
                    </a:solidFill>
                  </a:tcPr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BF00BF"/>
                    </a:solidFill>
                  </a:tcPr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BF00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BF00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BF00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BF00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solidFill>
                      <a:srgbClr val="BF00BF"/>
                    </a:solidFill>
                  </a:tcPr>
                </a:tc>
              </a:tr>
              <a:tr h="446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7</a:t>
                      </a:r>
                      <a:endParaRPr lang="en-US" sz="2400" b="0" dirty="0"/>
                    </a:p>
                  </a:txBody>
                  <a:tcPr>
                    <a:solidFill>
                      <a:srgbClr val="BF00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solidFill>
                      <a:srgbClr val="BF00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949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839200" cy="45494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In the game of craps, if the player’s first roll of two dice totals 7 or 11, the player wins. What is the probability that a player will win on the first roll?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The probability is given by:</a:t>
            </a:r>
          </a:p>
          <a:p>
            <a:pPr marL="118872" indent="0" algn="ctr">
              <a:buNone/>
            </a:pPr>
            <a:r>
              <a:rPr lang="en-US" dirty="0" smtClean="0"/>
              <a:t> </a:t>
            </a:r>
            <a:r>
              <a:rPr lang="en-US" i="1" dirty="0" smtClean="0"/>
              <a:t>P(</a:t>
            </a:r>
            <a:r>
              <a:rPr lang="en-US" dirty="0" smtClean="0"/>
              <a:t>win on first roll</a:t>
            </a:r>
            <a:r>
              <a:rPr lang="en-US" i="1" dirty="0" smtClean="0"/>
              <a:t>) </a:t>
            </a:r>
            <a:r>
              <a:rPr lang="en-US" dirty="0" smtClean="0"/>
              <a:t>= 8/36 or 22.22%</a:t>
            </a:r>
          </a:p>
        </p:txBody>
      </p:sp>
    </p:spTree>
    <p:extLst>
      <p:ext uri="{BB962C8B-B14F-4D97-AF65-F5344CB8AC3E}">
        <p14:creationId xmlns:p14="http://schemas.microsoft.com/office/powerpoint/2010/main" val="155498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Alone!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Read about Jean Le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d’Alembert’s</a:t>
            </a:r>
            <a:r>
              <a:rPr lang="en-US" dirty="0"/>
              <a:t> legacy on Wikipedia, and learn how a </a:t>
            </a:r>
            <a:r>
              <a:rPr lang="en-US" dirty="0" smtClean="0"/>
              <a:t>mathematician writing about probability made </a:t>
            </a:r>
            <a:r>
              <a:rPr lang="en-US" dirty="0"/>
              <a:t>the same </a:t>
            </a:r>
            <a:r>
              <a:rPr lang="en-US" dirty="0" smtClean="0"/>
              <a:t>mistake.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In fact, trying to determine how likely something is to happen causes mathematicians, lawyers, doctors, and everybody else all kinds of trouble.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72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For a Quiz?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868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Suppose you are taking a 3 question true/false quiz. The first question is worth 3 points, the second 5 points, and the third 7 points.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You have no idea what the correct answers are, so </a:t>
            </a:r>
            <a:r>
              <a:rPr lang="en-US" dirty="0"/>
              <a:t>y</a:t>
            </a:r>
            <a:r>
              <a:rPr lang="en-US" dirty="0" smtClean="0"/>
              <a:t>ou decided to randomly guess for each question.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What is the probability that you will pass the quiz?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86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3492822"/>
              </p:ext>
            </p:extLst>
          </p:nvPr>
        </p:nvGraphicFramePr>
        <p:xfrm>
          <a:off x="821209" y="1981200"/>
          <a:ext cx="6570192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why….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1: 3 points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524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Q2: 5 points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524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Q3: 7 points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36228"/>
              </p:ext>
            </p:extLst>
          </p:nvPr>
        </p:nvGraphicFramePr>
        <p:xfrm>
          <a:off x="6553200" y="1905000"/>
          <a:ext cx="1600200" cy="48006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00100"/>
                <a:gridCol w="8001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53%</a:t>
                      </a:r>
                      <a:endParaRPr lang="en-US" sz="2000" dirty="0"/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67%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80%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33%</a:t>
                      </a:r>
                      <a:endParaRPr lang="en-US" sz="2000" dirty="0"/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47%</a:t>
                      </a:r>
                      <a:endParaRPr lang="en-US" sz="2000" dirty="0"/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Points      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018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2925035"/>
              </p:ext>
            </p:extLst>
          </p:nvPr>
        </p:nvGraphicFramePr>
        <p:xfrm>
          <a:off x="821209" y="1981200"/>
          <a:ext cx="6570192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why….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1: 3 points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524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Q2: 5 points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524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Q3: 7 points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12004"/>
              </p:ext>
            </p:extLst>
          </p:nvPr>
        </p:nvGraphicFramePr>
        <p:xfrm>
          <a:off x="6553200" y="1905000"/>
          <a:ext cx="1600200" cy="48006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00100"/>
                <a:gridCol w="8001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53%</a:t>
                      </a:r>
                      <a:endParaRPr lang="en-US" sz="2000" dirty="0"/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67%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80%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33%</a:t>
                      </a:r>
                      <a:endParaRPr lang="en-US" sz="2000" dirty="0"/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47%</a:t>
                      </a:r>
                      <a:endParaRPr lang="en-US" sz="2000" dirty="0"/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Points      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2405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For a Quiz?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868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Suppose you are taking a 3 question true/false quiz. The first question is worth 3 points, the second 5 points, and the third 7 points.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You have no idea what the correct answers are, so </a:t>
            </a:r>
            <a:r>
              <a:rPr lang="en-US" dirty="0"/>
              <a:t>y</a:t>
            </a:r>
            <a:r>
              <a:rPr lang="en-US" dirty="0" smtClean="0"/>
              <a:t>ou decided to randomly guess for each question.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What is the probability that you will pass the quiz?</a:t>
            </a:r>
          </a:p>
          <a:p>
            <a:pPr marL="118872" indent="0" algn="ctr">
              <a:buNone/>
            </a:pPr>
            <a:r>
              <a:rPr lang="en-US" b="1" i="1" dirty="0" smtClean="0"/>
              <a:t>P</a:t>
            </a:r>
            <a:r>
              <a:rPr lang="en-US" b="1" dirty="0" smtClean="0"/>
              <a:t>(pass) = 3/8 = 37.5%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2264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0292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sz="3000" dirty="0" smtClean="0"/>
              <a:t>Suppose </a:t>
            </a:r>
            <a:r>
              <a:rPr lang="en-US" sz="3000" dirty="0"/>
              <a:t>you're on </a:t>
            </a:r>
            <a:r>
              <a:rPr lang="en-US" sz="3000" i="1" dirty="0" smtClean="0"/>
              <a:t>Let’s Make</a:t>
            </a:r>
          </a:p>
          <a:p>
            <a:pPr marL="118872" indent="0">
              <a:buNone/>
            </a:pPr>
            <a:r>
              <a:rPr lang="en-US" sz="3000" i="1" dirty="0" smtClean="0"/>
              <a:t>a Deal</a:t>
            </a:r>
            <a:r>
              <a:rPr lang="en-US" sz="3000" dirty="0" smtClean="0"/>
              <a:t>, </a:t>
            </a:r>
            <a:r>
              <a:rPr lang="en-US" sz="3000" dirty="0"/>
              <a:t>and </a:t>
            </a:r>
            <a:r>
              <a:rPr lang="en-US" sz="3000" dirty="0" smtClean="0"/>
              <a:t>you're given </a:t>
            </a:r>
            <a:r>
              <a:rPr lang="en-US" sz="3000" dirty="0"/>
              <a:t>the </a:t>
            </a:r>
            <a:endParaRPr lang="en-US" sz="3000" dirty="0" smtClean="0"/>
          </a:p>
          <a:p>
            <a:pPr marL="118872" indent="0">
              <a:buNone/>
            </a:pPr>
            <a:r>
              <a:rPr lang="en-US" sz="3000" dirty="0" smtClean="0"/>
              <a:t>choice </a:t>
            </a:r>
            <a:r>
              <a:rPr lang="en-US" sz="3000" dirty="0"/>
              <a:t>of three </a:t>
            </a:r>
            <a:r>
              <a:rPr lang="en-US" sz="3000" dirty="0" smtClean="0"/>
              <a:t>doors.</a:t>
            </a:r>
          </a:p>
          <a:p>
            <a:pPr marL="118872" indent="0">
              <a:buNone/>
            </a:pPr>
            <a:endParaRPr lang="en-US" sz="3000" dirty="0"/>
          </a:p>
          <a:p>
            <a:pPr marL="118872" indent="0">
              <a:buNone/>
            </a:pPr>
            <a:r>
              <a:rPr lang="en-US" sz="3000" dirty="0" smtClean="0"/>
              <a:t>Behind </a:t>
            </a:r>
            <a:r>
              <a:rPr lang="en-US" sz="3000" dirty="0"/>
              <a:t>one door is </a:t>
            </a:r>
            <a:r>
              <a:rPr lang="en-US" sz="3000" dirty="0" smtClean="0"/>
              <a:t>a car and the</a:t>
            </a:r>
          </a:p>
          <a:p>
            <a:pPr marL="118872" indent="0">
              <a:buNone/>
            </a:pPr>
            <a:r>
              <a:rPr lang="en-US" sz="3000" dirty="0"/>
              <a:t>o</a:t>
            </a:r>
            <a:r>
              <a:rPr lang="en-US" sz="3000" dirty="0" smtClean="0"/>
              <a:t>ther two have goats.</a:t>
            </a:r>
          </a:p>
          <a:p>
            <a:pPr marL="118872" indent="0">
              <a:buNone/>
            </a:pPr>
            <a:endParaRPr lang="en-US" sz="3000" dirty="0" smtClean="0"/>
          </a:p>
          <a:p>
            <a:pPr marL="118872" indent="0">
              <a:buNone/>
            </a:pPr>
            <a:r>
              <a:rPr lang="en-US" sz="3000" dirty="0" smtClean="0"/>
              <a:t>You </a:t>
            </a:r>
            <a:r>
              <a:rPr lang="en-US" sz="3000" dirty="0"/>
              <a:t>pick a door</a:t>
            </a:r>
            <a:r>
              <a:rPr lang="en-US" sz="3000" dirty="0" smtClean="0"/>
              <a:t>, and </a:t>
            </a:r>
            <a:r>
              <a:rPr lang="en-US" sz="3000" dirty="0"/>
              <a:t>the </a:t>
            </a:r>
            <a:r>
              <a:rPr lang="en-US" sz="3000" dirty="0" smtClean="0"/>
              <a:t>host opens </a:t>
            </a:r>
            <a:r>
              <a:rPr lang="en-US" sz="3000" dirty="0"/>
              <a:t>another </a:t>
            </a:r>
            <a:r>
              <a:rPr lang="en-US" sz="3000" dirty="0" smtClean="0"/>
              <a:t>door revealing a goat.</a:t>
            </a:r>
          </a:p>
          <a:p>
            <a:pPr marL="118872" indent="0">
              <a:buNone/>
            </a:pPr>
            <a:r>
              <a:rPr lang="en-US" sz="3000" dirty="0" smtClean="0"/>
              <a:t> </a:t>
            </a:r>
          </a:p>
          <a:p>
            <a:pPr marL="118872" indent="0">
              <a:buNone/>
            </a:pPr>
            <a:r>
              <a:rPr lang="en-US" sz="3000" dirty="0" smtClean="0"/>
              <a:t>He </a:t>
            </a:r>
            <a:r>
              <a:rPr lang="en-US" sz="3000" dirty="0"/>
              <a:t>then says to you, "Do you </a:t>
            </a:r>
            <a:r>
              <a:rPr lang="en-US" sz="3000" dirty="0" smtClean="0"/>
              <a:t>want </a:t>
            </a:r>
            <a:r>
              <a:rPr lang="en-US" sz="3000" dirty="0"/>
              <a:t>to </a:t>
            </a:r>
            <a:r>
              <a:rPr lang="en-US" sz="3000" dirty="0" smtClean="0"/>
              <a:t>stay with your door, or switch to the other unopened door?</a:t>
            </a:r>
            <a:r>
              <a:rPr lang="en-US" sz="3000" dirty="0"/>
              <a:t>" </a:t>
            </a:r>
            <a:endParaRPr lang="en-US" sz="3000" dirty="0" smtClean="0"/>
          </a:p>
          <a:p>
            <a:pPr marL="118872" indent="0">
              <a:buNone/>
            </a:pPr>
            <a:endParaRPr lang="en-US" sz="3000" dirty="0"/>
          </a:p>
          <a:p>
            <a:pPr marL="118872" indent="0">
              <a:buNone/>
            </a:pPr>
            <a:r>
              <a:rPr lang="en-US" sz="3000" dirty="0" smtClean="0"/>
              <a:t>What will you do?</a:t>
            </a:r>
          </a:p>
          <a:p>
            <a:pPr marL="118872" indent="0">
              <a:buNone/>
            </a:pPr>
            <a:endParaRPr lang="en-US" sz="3000" dirty="0" smtClean="0"/>
          </a:p>
        </p:txBody>
      </p:sp>
      <p:pic>
        <p:nvPicPr>
          <p:cNvPr id="4" name="Picture 3" descr="Screen Shot 2012-11-03 at 11.3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3505200" cy="22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This Deal!</a:t>
            </a:r>
            <a:endParaRPr lang="en-US" dirty="0"/>
          </a:p>
        </p:txBody>
      </p:sp>
      <p:pic>
        <p:nvPicPr>
          <p:cNvPr id="4" name="Picture 3" descr="Screen Shot 2012-11-03 at 11.29.15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846469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more likely to win the car if you switch?</a:t>
            </a:r>
          </a:p>
          <a:p>
            <a:endParaRPr lang="en-US" dirty="0"/>
          </a:p>
          <a:p>
            <a:r>
              <a:rPr lang="en-US" dirty="0" smtClean="0"/>
              <a:t>This is usually called the </a:t>
            </a:r>
            <a:r>
              <a:rPr lang="en-US" b="1" dirty="0" smtClean="0"/>
              <a:t>Monty Hall Problem</a:t>
            </a:r>
            <a:r>
              <a:rPr lang="en-US" dirty="0" smtClean="0"/>
              <a:t>, in honor of the original host of </a:t>
            </a:r>
            <a:r>
              <a:rPr lang="en-US" i="1" dirty="0" smtClean="0"/>
              <a:t>Let’s Make a Deal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79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Monty Hall Backlash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1"/>
            <a:ext cx="8839200" cy="4625609"/>
          </a:xfrm>
        </p:spPr>
        <p:txBody>
          <a:bodyPr/>
          <a:lstStyle/>
          <a:p>
            <a:r>
              <a:rPr lang="en-US" dirty="0" smtClean="0"/>
              <a:t>Marilyn </a:t>
            </a:r>
            <a:r>
              <a:rPr lang="en-US" dirty="0" err="1" smtClean="0"/>
              <a:t>vos</a:t>
            </a:r>
            <a:r>
              <a:rPr lang="en-US" dirty="0" smtClean="0"/>
              <a:t> Savant is perhaps most famous for an article she wrote for Parade Magazine in 1990 when she posed the Monty Hall problems and stated it was better to switch.</a:t>
            </a:r>
          </a:p>
          <a:p>
            <a:endParaRPr lang="en-US" dirty="0"/>
          </a:p>
          <a:p>
            <a:r>
              <a:rPr lang="en-US" dirty="0" smtClean="0"/>
              <a:t>She received around 10,000 letters (about 1000 PhD’s), and 92% or the responders stated she was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20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8915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George Mason University: “You blew it. As a professional mathematician, I’m very concerned with the general public’s lack of mathematical skills. Please help by confessing your error.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Dickinson State University: </a:t>
            </a:r>
            <a:r>
              <a:rPr lang="ja-JP" altLang="en-US" dirty="0">
                <a:latin typeface="Tw Cen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w Cen MT" charset="0"/>
                <a:ea typeface="ＭＳ Ｐゴシック" charset="0"/>
                <a:cs typeface="ＭＳ Ｐゴシック" charset="0"/>
              </a:rPr>
              <a:t>I am in shock that after being corrected by at least three mathematicians, you still do not see your mistake.</a:t>
            </a:r>
            <a:r>
              <a:rPr lang="ja-JP" altLang="en-US" dirty="0" smtClean="0">
                <a:latin typeface="Tw Cen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 smtClean="0">
              <a:latin typeface="Tw Cen MT" charset="0"/>
              <a:ea typeface="ＭＳ Ｐゴシック" charset="0"/>
              <a:cs typeface="ＭＳ Ｐゴシック" charset="0"/>
            </a:endParaRPr>
          </a:p>
          <a:p>
            <a:endParaRPr lang="en-US" altLang="ja-JP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Georgetown: </a:t>
            </a:r>
            <a:r>
              <a:rPr lang="ja-JP" altLang="en-US" dirty="0">
                <a:latin typeface="Tw Cen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w Cen MT" charset="0"/>
                <a:ea typeface="ＭＳ Ｐゴシック" charset="0"/>
                <a:cs typeface="ＭＳ Ｐゴシック" charset="0"/>
              </a:rPr>
              <a:t>How many irate mathematicians are needed to change your mind?</a:t>
            </a:r>
            <a:r>
              <a:rPr lang="ja-JP" altLang="en-US" dirty="0" smtClean="0">
                <a:latin typeface="Tw Cen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 smtClean="0">
              <a:latin typeface="Tw Cen MT" charset="0"/>
              <a:ea typeface="ＭＳ Ｐゴシック" charset="0"/>
              <a:cs typeface="ＭＳ Ｐゴシック" charset="0"/>
            </a:endParaRPr>
          </a:p>
          <a:p>
            <a:endParaRPr lang="en-US" altLang="ja-JP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U.S. Army Research Institute: </a:t>
            </a:r>
            <a:r>
              <a:rPr lang="ja-JP" altLang="en-US" dirty="0">
                <a:latin typeface="Tw Cen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w Cen MT" charset="0"/>
                <a:ea typeface="ＭＳ Ｐゴシック" charset="0"/>
                <a:cs typeface="ＭＳ Ｐゴシック" charset="0"/>
              </a:rPr>
              <a:t>If all those PhDs are wrong, the country would be in serious trouble.</a:t>
            </a:r>
            <a:r>
              <a:rPr lang="ja-JP" altLang="en-US" dirty="0" smtClean="0">
                <a:latin typeface="Tw Cen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44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0119904"/>
              </p:ext>
            </p:extLst>
          </p:nvPr>
        </p:nvGraphicFramePr>
        <p:xfrm>
          <a:off x="821209" y="2057400"/>
          <a:ext cx="6112991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Strategy: We Do Not Switch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Door Chosen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524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Prize Behind Door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51298"/>
              </p:ext>
            </p:extLst>
          </p:nvPr>
        </p:nvGraphicFramePr>
        <p:xfrm>
          <a:off x="6629400" y="2057400"/>
          <a:ext cx="800100" cy="46482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00100"/>
              </a:tblGrid>
              <a:tr h="450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</a:p>
                  </a:txBody>
                  <a:tcPr anchor="ctr">
                    <a:noFill/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</a:p>
                  </a:txBody>
                  <a:tcPr anchor="ctr"/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  <a:tr h="450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  <a:tr h="5915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249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Problem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The problem lies in the meaning of the term </a:t>
            </a:r>
            <a:r>
              <a:rPr lang="en-US" i="1" dirty="0" smtClean="0"/>
              <a:t>outcomes, </a:t>
            </a:r>
            <a:r>
              <a:rPr lang="en-US" dirty="0" smtClean="0"/>
              <a:t>and how the chance of something happening can be computed from the possible outcomes.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6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411861"/>
              </p:ext>
            </p:extLst>
          </p:nvPr>
        </p:nvGraphicFramePr>
        <p:xfrm>
          <a:off x="821209" y="2057400"/>
          <a:ext cx="6112991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Strategy: We Do Not Switch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Door Chosen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524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Prize Behind Door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81690"/>
              </p:ext>
            </p:extLst>
          </p:nvPr>
        </p:nvGraphicFramePr>
        <p:xfrm>
          <a:off x="6629400" y="2057400"/>
          <a:ext cx="800100" cy="46482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00100"/>
              </a:tblGrid>
              <a:tr h="450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</a:p>
                  </a:txBody>
                  <a:tcPr anchor="ctr"/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  <a:tr h="450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  <a:tr h="5915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5121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For First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endParaRPr lang="en-US" i="1" dirty="0" smtClean="0"/>
          </a:p>
          <a:p>
            <a:pPr marL="118872" indent="0" algn="ctr">
              <a:buNone/>
            </a:pPr>
            <a:endParaRPr lang="en-US" i="1" dirty="0"/>
          </a:p>
          <a:p>
            <a:pPr marL="118872" indent="0" algn="ctr">
              <a:buNone/>
            </a:pPr>
            <a:endParaRPr lang="en-US" i="1" dirty="0" smtClean="0"/>
          </a:p>
          <a:p>
            <a:pPr marL="118872" indent="0" algn="ctr">
              <a:buNone/>
            </a:pPr>
            <a:r>
              <a:rPr lang="en-US" sz="4800" i="1" dirty="0" smtClean="0"/>
              <a:t>P(Car) </a:t>
            </a:r>
            <a:r>
              <a:rPr lang="en-US" sz="4800" dirty="0" smtClean="0"/>
              <a:t>= 3/9 or 33.33%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8812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9687"/>
              </p:ext>
            </p:extLst>
          </p:nvPr>
        </p:nvGraphicFramePr>
        <p:xfrm>
          <a:off x="821209" y="2057400"/>
          <a:ext cx="6112991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Strategy: We Do Switch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Door Chosen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524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Prize Behind Door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11394"/>
              </p:ext>
            </p:extLst>
          </p:nvPr>
        </p:nvGraphicFramePr>
        <p:xfrm>
          <a:off x="6629400" y="2057400"/>
          <a:ext cx="800100" cy="46482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00100"/>
              </a:tblGrid>
              <a:tr h="450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</a:p>
                  </a:txBody>
                  <a:tcPr anchor="ctr">
                    <a:noFill/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</a:p>
                  </a:txBody>
                  <a:tcPr anchor="ctr"/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/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/>
                </a:tc>
              </a:tr>
              <a:tr h="450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/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/>
                </a:tc>
              </a:tr>
              <a:tr h="5915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8818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72727"/>
              </p:ext>
            </p:extLst>
          </p:nvPr>
        </p:nvGraphicFramePr>
        <p:xfrm>
          <a:off x="821209" y="2057400"/>
          <a:ext cx="6112991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Strategy: We Do Switch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Door Chosen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524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Prize Behind Door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28176"/>
              </p:ext>
            </p:extLst>
          </p:nvPr>
        </p:nvGraphicFramePr>
        <p:xfrm>
          <a:off x="6629400" y="2057400"/>
          <a:ext cx="800100" cy="46482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00100"/>
              </a:tblGrid>
              <a:tr h="450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</a:p>
                  </a:txBody>
                  <a:tcPr anchor="ctr">
                    <a:noFill/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>
                    <a:noFill/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450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525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5915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Goat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1524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7812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For Second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endParaRPr lang="en-US" i="1" dirty="0" smtClean="0"/>
          </a:p>
          <a:p>
            <a:pPr marL="118872" indent="0" algn="ctr">
              <a:buNone/>
            </a:pPr>
            <a:endParaRPr lang="en-US" i="1" dirty="0"/>
          </a:p>
          <a:p>
            <a:pPr marL="118872" indent="0" algn="ctr">
              <a:buNone/>
            </a:pPr>
            <a:endParaRPr lang="en-US" i="1" dirty="0" smtClean="0"/>
          </a:p>
          <a:p>
            <a:pPr marL="118872" indent="0" algn="ctr">
              <a:buNone/>
            </a:pPr>
            <a:r>
              <a:rPr lang="en-US" sz="4800" i="1" dirty="0" smtClean="0"/>
              <a:t>P(Car) </a:t>
            </a:r>
            <a:r>
              <a:rPr lang="en-US" sz="4800" dirty="0" smtClean="0"/>
              <a:t>= 6/9 or 66.67%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0336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Marilyn </a:t>
            </a:r>
            <a:r>
              <a:rPr lang="en-US" dirty="0" err="1" smtClean="0"/>
              <a:t>vos</a:t>
            </a:r>
            <a:r>
              <a:rPr lang="en-US" dirty="0" smtClean="0"/>
              <a:t> Savant was right! It is better to switch, and we can see this from looking at the sample space.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83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Rule of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If two possible events, A and B, are independent, then the probability that both A and B will occur is equal to the product of their individual probabilities.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That is, P(A and B) = P(A) P(B). But remember, the events need to be independent of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882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Multiply?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676400"/>
            <a:ext cx="464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Suppose </a:t>
            </a:r>
            <a:r>
              <a:rPr lang="en-US" sz="2200" dirty="0"/>
              <a:t>y</a:t>
            </a:r>
            <a:r>
              <a:rPr lang="en-US" sz="2200" dirty="0" smtClean="0"/>
              <a:t>ou decide to make a pack of trading cards of those 100 guys from the Internet dating service. </a:t>
            </a:r>
          </a:p>
          <a:p>
            <a:endParaRPr lang="en-US" sz="2200" dirty="0"/>
          </a:p>
          <a:p>
            <a:r>
              <a:rPr lang="en-US" sz="2200" dirty="0" smtClean="0"/>
              <a:t>On the back of each card you list certain data about the men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Honest (yes or no)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Attractive (yes or no)</a:t>
            </a:r>
          </a:p>
          <a:p>
            <a:pPr lvl="1"/>
            <a:endParaRPr lang="en-US" sz="2200" dirty="0"/>
          </a:p>
          <a:p>
            <a:r>
              <a:rPr lang="en-US" sz="2200" dirty="0" smtClean="0"/>
              <a:t>Suppose that 1 in 10 of the prospective soul mates rates a yes in each case. </a:t>
            </a:r>
          </a:p>
          <a:p>
            <a:endParaRPr lang="en-US" sz="2200" dirty="0"/>
          </a:p>
          <a:p>
            <a:r>
              <a:rPr lang="en-US" sz="2200" dirty="0" smtClean="0"/>
              <a:t>How many pass the test on both counts?</a:t>
            </a:r>
          </a:p>
        </p:txBody>
      </p:sp>
      <p:pic>
        <p:nvPicPr>
          <p:cNvPr id="7" name="Picture 6" descr="Screen Shot 2012-11-25 at 10.4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4190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6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Multiply?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764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 in 10 cards lists a yes under honest, so you can expect 10 of the 100 cards will qualify.</a:t>
            </a:r>
          </a:p>
          <a:p>
            <a:endParaRPr lang="en-US" sz="2200" dirty="0"/>
          </a:p>
        </p:txBody>
      </p:sp>
      <p:pic>
        <p:nvPicPr>
          <p:cNvPr id="7" name="Picture 6" descr="Screen Shot 2012-11-25 at 10.4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4190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8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Multiply?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76400"/>
            <a:ext cx="44958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 in 10 cards lists a yes under honest, so you can expect 10 of the 100 cards will qualify.</a:t>
            </a:r>
          </a:p>
          <a:p>
            <a:endParaRPr lang="en-US" sz="2200" dirty="0"/>
          </a:p>
          <a:p>
            <a:r>
              <a:rPr lang="en-US" sz="2200" dirty="0" smtClean="0"/>
              <a:t>Of those 10, 1 in 10 lists yes under attractive, so you can expect to be left with 1 card.</a:t>
            </a:r>
          </a:p>
          <a:p>
            <a:endParaRPr lang="en-US" sz="2200" dirty="0"/>
          </a:p>
        </p:txBody>
      </p:sp>
      <p:pic>
        <p:nvPicPr>
          <p:cNvPr id="7" name="Picture 6" descr="Screen Shot 2012-11-25 at 10.4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4190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Problem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The problem lies in the meaning of the term </a:t>
            </a:r>
            <a:r>
              <a:rPr lang="en-US" i="1" dirty="0" smtClean="0"/>
              <a:t>outcomes, </a:t>
            </a:r>
            <a:r>
              <a:rPr lang="en-US" dirty="0" smtClean="0"/>
              <a:t>and how the chance of something happening can be computed from the possible outcomes.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Let’s not focus on the number of heads that can turn up, but instead consider a different set of outcomes.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4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Multiply?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76400"/>
            <a:ext cx="4495800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 in 10 cards lists a yes under honest, so you can expect 10 of the 100 cards will qualify.</a:t>
            </a:r>
          </a:p>
          <a:p>
            <a:endParaRPr lang="en-US" sz="2200" dirty="0"/>
          </a:p>
          <a:p>
            <a:r>
              <a:rPr lang="en-US" sz="2200" dirty="0" smtClean="0"/>
              <a:t>Of those 10, 1 in 10 lists yes under attractive, so you can expect to be left with 1 card.</a:t>
            </a:r>
          </a:p>
          <a:p>
            <a:endParaRPr lang="en-US" sz="2200" dirty="0"/>
          </a:p>
          <a:p>
            <a:r>
              <a:rPr lang="en-US" sz="2200" dirty="0"/>
              <a:t>Each pass cuts the possibilities down by 1/10. That’s why we multiply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/>
              <a:t>If you have more requirements than just honest and attractive, you have to keep multiplying . . . 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7" name="Picture 6" descr="Screen Shot 2012-11-25 at 10.4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4190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767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0348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Events A and B in a sample space are </a:t>
            </a:r>
            <a:r>
              <a:rPr lang="en-US" b="1" dirty="0" smtClean="0"/>
              <a:t>independent</a:t>
            </a:r>
            <a:r>
              <a:rPr lang="en-US" dirty="0" smtClean="0"/>
              <a:t> if the probability of Event B occurring is the same whether or not Event A occurs.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451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Events A and B in a sample space are </a:t>
            </a:r>
            <a:r>
              <a:rPr lang="en-US" b="1" dirty="0" smtClean="0"/>
              <a:t>independent</a:t>
            </a:r>
            <a:r>
              <a:rPr lang="en-US" dirty="0" smtClean="0"/>
              <a:t> if the probability of Event B occurring is the same whether or not Event A occurs.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Example: A fair coin is tossed, and the sample space is S = {HH, HT, TH, TT}</a:t>
            </a:r>
          </a:p>
          <a:p>
            <a:pPr lvl="1"/>
            <a:r>
              <a:rPr lang="en-US" dirty="0" smtClean="0"/>
              <a:t>Event A = first toss is a head</a:t>
            </a:r>
          </a:p>
          <a:p>
            <a:pPr lvl="1"/>
            <a:r>
              <a:rPr lang="en-US" dirty="0" smtClean="0"/>
              <a:t>Event B = second toss is a head</a:t>
            </a:r>
          </a:p>
          <a:p>
            <a:pPr marL="118872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04204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Events Independent?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Event A is “It will rain tomorrow in Chambersburg,” and event B is “It will rain tomorrow in Shippensburg.”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32019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Events Independent?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Event A is “It will rain tomorrow in Chambersburg,” and event B is “It will rain tomorrow in Shippensburg.”</a:t>
            </a:r>
            <a:br>
              <a:rPr lang="en-US" dirty="0" smtClean="0"/>
            </a:b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From a deck of playing cards two cards are drawn. Event A is the first card’s suit is red, and event B is the second card’s suit is red.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6922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Events Independent?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3"/>
            </a:pPr>
            <a:r>
              <a:rPr lang="en-US" dirty="0" smtClean="0"/>
              <a:t>You randomly pull out one pair of socks and one shirt from a drawer that has 10 </a:t>
            </a:r>
            <a:r>
              <a:rPr lang="en-US" dirty="0"/>
              <a:t>pairs of socks, 6 </a:t>
            </a:r>
            <a:r>
              <a:rPr lang="en-US" dirty="0" smtClean="0"/>
              <a:t>of which are white; and 7 shirts</a:t>
            </a:r>
            <a:r>
              <a:rPr lang="en-US" dirty="0"/>
              <a:t>, </a:t>
            </a:r>
            <a:r>
              <a:rPr lang="en-US" dirty="0" smtClean="0"/>
              <a:t>3 of which </a:t>
            </a:r>
            <a:r>
              <a:rPr lang="en-US" dirty="0"/>
              <a:t>are </a:t>
            </a:r>
            <a:r>
              <a:rPr lang="en-US" dirty="0" smtClean="0"/>
              <a:t>white. </a:t>
            </a:r>
            <a:r>
              <a:rPr lang="en-US" sz="3200" dirty="0" smtClean="0"/>
              <a:t>Event A is drawing a pair of white socks, and Event B is drawing a white shirt.   </a:t>
            </a:r>
          </a:p>
          <a:p>
            <a:pPr marL="633222" indent="-514350">
              <a:buFont typeface="+mj-lt"/>
              <a:buAutoNum type="arabicPeriod" startAt="3"/>
            </a:pPr>
            <a:endParaRPr lang="en-US" dirty="0"/>
          </a:p>
          <a:p>
            <a:pPr marL="118872" indent="0">
              <a:buNone/>
            </a:pPr>
            <a:r>
              <a:rPr lang="en-US" sz="32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822203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Events Independent?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3"/>
            </a:pPr>
            <a:r>
              <a:rPr lang="en-US" dirty="0" smtClean="0"/>
              <a:t>You randomly pull out one pair of socks and one shirt from a drawer that has 10 </a:t>
            </a:r>
            <a:r>
              <a:rPr lang="en-US" dirty="0"/>
              <a:t>pairs of socks, 6 </a:t>
            </a:r>
            <a:r>
              <a:rPr lang="en-US" dirty="0" smtClean="0"/>
              <a:t>of which are white; and 7 shirts</a:t>
            </a:r>
            <a:r>
              <a:rPr lang="en-US" dirty="0"/>
              <a:t>, </a:t>
            </a:r>
            <a:r>
              <a:rPr lang="en-US" dirty="0" smtClean="0"/>
              <a:t>3 of which </a:t>
            </a:r>
            <a:r>
              <a:rPr lang="en-US" dirty="0"/>
              <a:t>are </a:t>
            </a:r>
            <a:r>
              <a:rPr lang="en-US" dirty="0" smtClean="0"/>
              <a:t>white. </a:t>
            </a:r>
            <a:r>
              <a:rPr lang="en-US" sz="3200" dirty="0" smtClean="0"/>
              <a:t>Event A is drawing a pair of white socks, and Event B is drawing a white shirt.   </a:t>
            </a:r>
          </a:p>
          <a:p>
            <a:pPr marL="633222" indent="-514350">
              <a:buFont typeface="+mj-lt"/>
              <a:buAutoNum type="arabicPeriod" startAt="3"/>
            </a:pPr>
            <a:endParaRPr lang="en-US" dirty="0"/>
          </a:p>
          <a:p>
            <a:pPr marL="118872" indent="0">
              <a:buNone/>
            </a:pPr>
            <a:r>
              <a:rPr lang="en-US" sz="3200" dirty="0" smtClean="0"/>
              <a:t>     What is the probability of choosing a pair of  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3200" dirty="0" smtClean="0"/>
              <a:t>white socks and a white shirt?  </a:t>
            </a:r>
          </a:p>
        </p:txBody>
      </p:sp>
    </p:spTree>
    <p:extLst>
      <p:ext uri="{BB962C8B-B14F-4D97-AF65-F5344CB8AC3E}">
        <p14:creationId xmlns:p14="http://schemas.microsoft.com/office/powerpoint/2010/main" val="4882908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 Rule of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two possible events, A and B, are </a:t>
            </a:r>
            <a:r>
              <a:rPr lang="en-US" dirty="0" smtClean="0"/>
              <a:t>mutually exclusive, </a:t>
            </a:r>
            <a:r>
              <a:rPr lang="en-US" dirty="0"/>
              <a:t>then the probability </a:t>
            </a:r>
            <a:r>
              <a:rPr lang="en-US" dirty="0" smtClean="0"/>
              <a:t>either </a:t>
            </a:r>
            <a:r>
              <a:rPr lang="en-US" dirty="0"/>
              <a:t>A </a:t>
            </a:r>
            <a:r>
              <a:rPr lang="en-US" dirty="0" smtClean="0"/>
              <a:t>or </a:t>
            </a:r>
            <a:r>
              <a:rPr lang="en-US" dirty="0"/>
              <a:t>B will occur is equal to the </a:t>
            </a:r>
            <a:r>
              <a:rPr lang="en-US" dirty="0" smtClean="0"/>
              <a:t>sum </a:t>
            </a:r>
            <a:r>
              <a:rPr lang="en-US" dirty="0"/>
              <a:t>of their individual probabilities.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That is, P(A </a:t>
            </a:r>
            <a:r>
              <a:rPr lang="en-US" dirty="0" smtClean="0"/>
              <a:t>or </a:t>
            </a:r>
            <a:r>
              <a:rPr lang="en-US" dirty="0"/>
              <a:t>B) = P(A) </a:t>
            </a:r>
            <a:r>
              <a:rPr lang="en-US" dirty="0" smtClean="0"/>
              <a:t>+ P</a:t>
            </a:r>
            <a:r>
              <a:rPr lang="en-US" dirty="0"/>
              <a:t>(B). But remember, the events need to be </a:t>
            </a:r>
            <a:r>
              <a:rPr lang="en-US" dirty="0" smtClean="0"/>
              <a:t>mutually exclusive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93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676400"/>
            <a:ext cx="464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Remember the pack of trading cards of those 100 guys from the Internet dating service? </a:t>
            </a:r>
          </a:p>
          <a:p>
            <a:endParaRPr lang="en-US" sz="2200" dirty="0"/>
          </a:p>
          <a:p>
            <a:r>
              <a:rPr lang="en-US" sz="2200" dirty="0" smtClean="0"/>
              <a:t>On the back of each card you list certain data about the men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Shoulder-length hair (yes or no)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Bald (yes or no)</a:t>
            </a:r>
          </a:p>
          <a:p>
            <a:pPr lvl="1"/>
            <a:endParaRPr lang="en-US" sz="2200" dirty="0"/>
          </a:p>
          <a:p>
            <a:r>
              <a:rPr lang="en-US" sz="2200" dirty="0" smtClean="0"/>
              <a:t>Suppose that 1 in 10 of the prospective soul mates rates a yes in each case. </a:t>
            </a:r>
          </a:p>
          <a:p>
            <a:endParaRPr lang="en-US" sz="2200" dirty="0"/>
          </a:p>
          <a:p>
            <a:r>
              <a:rPr lang="en-US" sz="2200" dirty="0" smtClean="0"/>
              <a:t>How many pass the test on one or the other?</a:t>
            </a:r>
          </a:p>
        </p:txBody>
      </p:sp>
      <p:pic>
        <p:nvPicPr>
          <p:cNvPr id="7" name="Picture 6" descr="Screen Shot 2012-11-25 at 10.4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4190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545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76400"/>
            <a:ext cx="44958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 in 10 cards lists a yes under shoulder-length hair, so you can expect 10 of the 100 cards will qualify.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7" name="Picture 6" descr="Screen Shot 2012-11-25 at 10.4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4190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10 at 3.37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1"/>
          <a:stretch/>
        </p:blipFill>
        <p:spPr>
          <a:xfrm>
            <a:off x="1146936" y="3048000"/>
            <a:ext cx="1422081" cy="1549971"/>
          </a:xfrm>
          <a:prstGeom prst="rect">
            <a:avLst/>
          </a:prstGeom>
        </p:spPr>
      </p:pic>
      <p:pic>
        <p:nvPicPr>
          <p:cNvPr id="5" name="Picture 4" descr="Screen Shot 2012-11-10 at 3.37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2"/>
          <a:stretch/>
        </p:blipFill>
        <p:spPr>
          <a:xfrm>
            <a:off x="5330064" y="3124200"/>
            <a:ext cx="1398006" cy="1506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Up Must Come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1429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The key is realizing that how the two coins land can yield the the answer.</a:t>
            </a:r>
            <a:endParaRPr lang="en-US" dirty="0"/>
          </a:p>
        </p:txBody>
      </p:sp>
      <p:pic>
        <p:nvPicPr>
          <p:cNvPr id="11" name="Picture 10" descr="Screen Shot 2012-11-10 at 3.45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5"/>
          <a:stretch/>
        </p:blipFill>
        <p:spPr>
          <a:xfrm>
            <a:off x="2590800" y="3124200"/>
            <a:ext cx="1501502" cy="1486330"/>
          </a:xfrm>
          <a:prstGeom prst="rect">
            <a:avLst/>
          </a:prstGeom>
        </p:spPr>
      </p:pic>
      <p:pic>
        <p:nvPicPr>
          <p:cNvPr id="13" name="Picture 12" descr="Screen Shot 2012-11-10 at 3.45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3" r="-117"/>
          <a:stretch/>
        </p:blipFill>
        <p:spPr>
          <a:xfrm>
            <a:off x="6777864" y="3200400"/>
            <a:ext cx="1504759" cy="1486330"/>
          </a:xfrm>
          <a:prstGeom prst="rect">
            <a:avLst/>
          </a:prstGeom>
        </p:spPr>
      </p:pic>
      <p:pic>
        <p:nvPicPr>
          <p:cNvPr id="14" name="Picture 13" descr="Screen Shot 2012-11-10 at 3.37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6" r="516"/>
          <a:stretch/>
        </p:blipFill>
        <p:spPr>
          <a:xfrm>
            <a:off x="1219200" y="4953000"/>
            <a:ext cx="1398006" cy="1506293"/>
          </a:xfrm>
          <a:prstGeom prst="rect">
            <a:avLst/>
          </a:prstGeom>
        </p:spPr>
      </p:pic>
      <p:pic>
        <p:nvPicPr>
          <p:cNvPr id="15" name="Picture 14" descr="Screen Shot 2012-11-10 at 3.45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5"/>
          <a:stretch/>
        </p:blipFill>
        <p:spPr>
          <a:xfrm>
            <a:off x="2590800" y="4953000"/>
            <a:ext cx="1521669" cy="1506293"/>
          </a:xfrm>
          <a:prstGeom prst="rect">
            <a:avLst/>
          </a:prstGeom>
        </p:spPr>
      </p:pic>
      <p:pic>
        <p:nvPicPr>
          <p:cNvPr id="16" name="Picture 15" descr="Screen Shot 2012-11-10 at 3.37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6" r="516"/>
          <a:stretch/>
        </p:blipFill>
        <p:spPr>
          <a:xfrm>
            <a:off x="5334000" y="4953000"/>
            <a:ext cx="1398006" cy="1506293"/>
          </a:xfrm>
          <a:prstGeom prst="rect">
            <a:avLst/>
          </a:prstGeom>
        </p:spPr>
      </p:pic>
      <p:pic>
        <p:nvPicPr>
          <p:cNvPr id="17" name="Picture 16" descr="Screen Shot 2012-11-10 at 3.45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3" r="-117"/>
          <a:stretch/>
        </p:blipFill>
        <p:spPr>
          <a:xfrm>
            <a:off x="6858000" y="4953000"/>
            <a:ext cx="1504759" cy="14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7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76400"/>
            <a:ext cx="449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 in 10 cards lists a yes under shoulder-length hair, so you can expect 10 of the 100 cards will qualify.</a:t>
            </a:r>
          </a:p>
          <a:p>
            <a:endParaRPr lang="en-US" sz="2200" dirty="0"/>
          </a:p>
          <a:p>
            <a:r>
              <a:rPr lang="en-US" sz="2200" dirty="0" smtClean="0"/>
              <a:t>Also, </a:t>
            </a:r>
            <a:r>
              <a:rPr lang="en-US" sz="2200" dirty="0"/>
              <a:t>1 in 10 lists yes </a:t>
            </a:r>
            <a:r>
              <a:rPr lang="en-US" sz="2200" dirty="0" smtClean="0"/>
              <a:t>under bald, </a:t>
            </a:r>
            <a:r>
              <a:rPr lang="en-US" sz="2200" dirty="0"/>
              <a:t>so you can expect </a:t>
            </a:r>
            <a:r>
              <a:rPr lang="en-US" sz="2200" dirty="0" smtClean="0"/>
              <a:t>10 of the 100 cards will qualify.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7" name="Picture 6" descr="Screen Shot 2012-11-25 at 10.4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4190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76400"/>
            <a:ext cx="4495800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 in 10 cards lists a yes under shoulder-length hair, so you can expect 10 of the 100 cards will qualify.</a:t>
            </a:r>
          </a:p>
          <a:p>
            <a:endParaRPr lang="en-US" sz="2200" dirty="0"/>
          </a:p>
          <a:p>
            <a:r>
              <a:rPr lang="en-US" sz="2200" dirty="0" smtClean="0"/>
              <a:t>Also, </a:t>
            </a:r>
            <a:r>
              <a:rPr lang="en-US" sz="2200" dirty="0"/>
              <a:t>1 in 10 lists yes </a:t>
            </a:r>
            <a:r>
              <a:rPr lang="en-US" sz="2200" dirty="0" smtClean="0"/>
              <a:t>under bald, </a:t>
            </a:r>
            <a:r>
              <a:rPr lang="en-US" sz="2200" dirty="0"/>
              <a:t>so you can expect </a:t>
            </a:r>
            <a:r>
              <a:rPr lang="en-US" sz="2200" dirty="0" smtClean="0"/>
              <a:t>10 of the 100 cards will qualify.</a:t>
            </a:r>
          </a:p>
          <a:p>
            <a:endParaRPr lang="en-US" sz="2200" dirty="0"/>
          </a:p>
          <a:p>
            <a:r>
              <a:rPr lang="en-US" sz="2200" dirty="0" smtClean="0"/>
              <a:t>Each pass adds 10 new, distinct possibilities. That’s why we add.</a:t>
            </a:r>
          </a:p>
          <a:p>
            <a:endParaRPr lang="en-US" sz="2200" dirty="0"/>
          </a:p>
          <a:p>
            <a:r>
              <a:rPr lang="en-US" sz="2200" dirty="0" smtClean="0"/>
              <a:t>If we have more options for hairstyles, you just keep adding…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7" name="Picture 6" descr="Screen Shot 2012-11-25 at 10.4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4190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73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up to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2057400"/>
            <a:ext cx="52578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Fireworks discharge: </a:t>
            </a:r>
            <a:r>
              <a:rPr lang="en-US" b="1" dirty="0" smtClean="0"/>
              <a:t>1 in 652,046</a:t>
            </a:r>
          </a:p>
          <a:p>
            <a:r>
              <a:rPr lang="en-US" dirty="0" smtClean="0"/>
              <a:t>Flood: </a:t>
            </a:r>
            <a:r>
              <a:rPr lang="en-US" b="1" dirty="0" smtClean="0"/>
              <a:t>1 in 558,896</a:t>
            </a:r>
          </a:p>
          <a:p>
            <a:r>
              <a:rPr lang="en-US" dirty="0" smtClean="0"/>
              <a:t>Dog bite: </a:t>
            </a:r>
            <a:r>
              <a:rPr lang="en-US" b="1" dirty="0" smtClean="0"/>
              <a:t>1 in 144,189</a:t>
            </a:r>
          </a:p>
          <a:p>
            <a:r>
              <a:rPr lang="en-US" dirty="0" smtClean="0"/>
              <a:t>Lightning: </a:t>
            </a:r>
            <a:r>
              <a:rPr lang="en-US" b="1" dirty="0" smtClean="0"/>
              <a:t>1 in 134,906</a:t>
            </a:r>
          </a:p>
          <a:p>
            <a:r>
              <a:rPr lang="en-US" dirty="0" smtClean="0"/>
              <a:t>Legal execution: </a:t>
            </a:r>
            <a:r>
              <a:rPr lang="en-US" b="1" dirty="0" smtClean="0"/>
              <a:t>1 in 111,179</a:t>
            </a:r>
          </a:p>
          <a:p>
            <a:r>
              <a:rPr lang="en-US" dirty="0" smtClean="0"/>
              <a:t>Earthquake: </a:t>
            </a:r>
            <a:r>
              <a:rPr lang="en-US" b="1" dirty="0" smtClean="0"/>
              <a:t>1 in 97,807</a:t>
            </a:r>
          </a:p>
          <a:p>
            <a:r>
              <a:rPr lang="en-US" dirty="0" smtClean="0"/>
              <a:t>Bees: </a:t>
            </a:r>
            <a:r>
              <a:rPr lang="en-US" b="1" dirty="0" smtClean="0"/>
              <a:t>1 in 79,842</a:t>
            </a:r>
          </a:p>
          <a:p>
            <a:r>
              <a:rPr lang="en-US" dirty="0" smtClean="0"/>
              <a:t>Storm: </a:t>
            </a:r>
            <a:r>
              <a:rPr lang="en-US" b="1" dirty="0" smtClean="0"/>
              <a:t>1 in 29,196</a:t>
            </a:r>
          </a:p>
          <a:p>
            <a:r>
              <a:rPr lang="en-US" dirty="0" smtClean="0"/>
              <a:t>Natural heat: </a:t>
            </a:r>
            <a:r>
              <a:rPr lang="en-US" b="1" dirty="0" smtClean="0"/>
              <a:t>1 in 13,217</a:t>
            </a:r>
          </a:p>
          <a:p>
            <a:r>
              <a:rPr lang="en-US" dirty="0" smtClean="0"/>
              <a:t>Electric current: </a:t>
            </a:r>
            <a:r>
              <a:rPr lang="en-US" b="1" dirty="0" smtClean="0"/>
              <a:t>1 in 12,420</a:t>
            </a:r>
          </a:p>
          <a:p>
            <a:r>
              <a:rPr lang="en-US" dirty="0" smtClean="0"/>
              <a:t>Air and space incidents: </a:t>
            </a:r>
            <a:r>
              <a:rPr lang="en-US" b="1" dirty="0" smtClean="0"/>
              <a:t>1 in 7,178</a:t>
            </a:r>
          </a:p>
          <a:p>
            <a:r>
              <a:rPr lang="en-US" dirty="0"/>
              <a:t>Accidental firearm discharge: </a:t>
            </a:r>
            <a:r>
              <a:rPr lang="en-US" b="1" dirty="0"/>
              <a:t>1 in 6,609</a:t>
            </a:r>
          </a:p>
          <a:p>
            <a:pPr marL="118872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40386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Pedalcyclist</a:t>
            </a:r>
            <a:r>
              <a:rPr lang="en-US" dirty="0"/>
              <a:t> crash: </a:t>
            </a:r>
            <a:r>
              <a:rPr lang="en-US" b="1" dirty="0"/>
              <a:t>1 in </a:t>
            </a:r>
            <a:r>
              <a:rPr lang="en-US" b="1" dirty="0" smtClean="0"/>
              <a:t>4,381</a:t>
            </a:r>
          </a:p>
          <a:p>
            <a:r>
              <a:rPr lang="en-US" dirty="0" smtClean="0"/>
              <a:t>Fire</a:t>
            </a:r>
            <a:r>
              <a:rPr lang="en-US" dirty="0"/>
              <a:t>: </a:t>
            </a:r>
            <a:r>
              <a:rPr lang="en-US" b="1" dirty="0"/>
              <a:t>1 in 1,344</a:t>
            </a:r>
          </a:p>
          <a:p>
            <a:r>
              <a:rPr lang="en-US" dirty="0" smtClean="0"/>
              <a:t>Motorcycle </a:t>
            </a:r>
            <a:r>
              <a:rPr lang="en-US" dirty="0"/>
              <a:t>crash: </a:t>
            </a:r>
            <a:r>
              <a:rPr lang="en-US" b="1" dirty="0"/>
              <a:t>1 in 761</a:t>
            </a:r>
          </a:p>
          <a:p>
            <a:r>
              <a:rPr lang="en-US" dirty="0"/>
              <a:t>Pedestrian accident: </a:t>
            </a:r>
            <a:r>
              <a:rPr lang="en-US" b="1" dirty="0"/>
              <a:t>1 in 701</a:t>
            </a:r>
          </a:p>
          <a:p>
            <a:r>
              <a:rPr lang="en-US" dirty="0"/>
              <a:t>Car accident: </a:t>
            </a:r>
            <a:r>
              <a:rPr lang="en-US" b="1" dirty="0"/>
              <a:t>1 in 368</a:t>
            </a:r>
          </a:p>
          <a:p>
            <a:r>
              <a:rPr lang="en-US" dirty="0"/>
              <a:t>Assault by firearm: </a:t>
            </a:r>
            <a:r>
              <a:rPr lang="en-US" b="1" dirty="0"/>
              <a:t>1 in 321</a:t>
            </a:r>
          </a:p>
          <a:p>
            <a:r>
              <a:rPr lang="en-US" dirty="0"/>
              <a:t>Falls: </a:t>
            </a:r>
            <a:r>
              <a:rPr lang="en-US" b="1" dirty="0"/>
              <a:t>1 in 163</a:t>
            </a:r>
          </a:p>
          <a:p>
            <a:r>
              <a:rPr lang="en-US" dirty="0"/>
              <a:t>Poisoning: </a:t>
            </a:r>
            <a:r>
              <a:rPr lang="en-US" b="1" dirty="0"/>
              <a:t>1 in 126</a:t>
            </a:r>
          </a:p>
          <a:p>
            <a:r>
              <a:rPr lang="en-US" dirty="0"/>
              <a:t>Self-harm: </a:t>
            </a:r>
            <a:r>
              <a:rPr lang="en-US" b="1" dirty="0"/>
              <a:t>1 in 109</a:t>
            </a:r>
          </a:p>
          <a:p>
            <a:r>
              <a:rPr lang="en-US" dirty="0"/>
              <a:t>Stroke: </a:t>
            </a:r>
            <a:r>
              <a:rPr lang="en-US" b="1" dirty="0"/>
              <a:t>1 in 29</a:t>
            </a:r>
          </a:p>
          <a:p>
            <a:r>
              <a:rPr lang="en-US" dirty="0"/>
              <a:t>Cancer: </a:t>
            </a:r>
            <a:r>
              <a:rPr lang="en-US" b="1" dirty="0"/>
              <a:t>1 in 7</a:t>
            </a:r>
          </a:p>
          <a:p>
            <a:r>
              <a:rPr lang="en-US" dirty="0"/>
              <a:t>Heart disease: </a:t>
            </a:r>
            <a:r>
              <a:rPr lang="en-US" b="1" dirty="0"/>
              <a:t>1 in 6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524000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Lifetime odds of dying from .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up to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2057400"/>
            <a:ext cx="52578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Fireworks discharge: </a:t>
            </a:r>
            <a:r>
              <a:rPr lang="en-US" b="1" dirty="0" smtClean="0"/>
              <a:t>1 in 652,046</a:t>
            </a:r>
          </a:p>
          <a:p>
            <a:r>
              <a:rPr lang="en-US" dirty="0" smtClean="0"/>
              <a:t>Flood: </a:t>
            </a:r>
            <a:r>
              <a:rPr lang="en-US" b="1" dirty="0" smtClean="0"/>
              <a:t>1 in 558,896</a:t>
            </a:r>
          </a:p>
          <a:p>
            <a:r>
              <a:rPr lang="en-US" dirty="0" smtClean="0"/>
              <a:t>Dog bite: </a:t>
            </a:r>
            <a:r>
              <a:rPr lang="en-US" b="1" dirty="0" smtClean="0"/>
              <a:t>1 in 144,189</a:t>
            </a:r>
          </a:p>
          <a:p>
            <a:r>
              <a:rPr lang="en-US" dirty="0" smtClean="0"/>
              <a:t>Lightning: </a:t>
            </a:r>
            <a:r>
              <a:rPr lang="en-US" b="1" dirty="0" smtClean="0"/>
              <a:t>1 in 134,906</a:t>
            </a:r>
          </a:p>
          <a:p>
            <a:r>
              <a:rPr lang="en-US" dirty="0" smtClean="0"/>
              <a:t>Legal execution: </a:t>
            </a:r>
            <a:r>
              <a:rPr lang="en-US" b="1" dirty="0" smtClean="0"/>
              <a:t>1 in 111,179</a:t>
            </a:r>
          </a:p>
          <a:p>
            <a:r>
              <a:rPr lang="en-US" dirty="0" smtClean="0"/>
              <a:t>Earthquake: </a:t>
            </a:r>
            <a:r>
              <a:rPr lang="en-US" b="1" dirty="0" smtClean="0"/>
              <a:t>1 in 97,807</a:t>
            </a:r>
          </a:p>
          <a:p>
            <a:r>
              <a:rPr lang="en-US" dirty="0" smtClean="0"/>
              <a:t>Bees: </a:t>
            </a:r>
            <a:r>
              <a:rPr lang="en-US" b="1" dirty="0" smtClean="0"/>
              <a:t>1 in 79,842</a:t>
            </a:r>
          </a:p>
          <a:p>
            <a:r>
              <a:rPr lang="en-US" dirty="0" smtClean="0"/>
              <a:t>Storm: </a:t>
            </a:r>
            <a:r>
              <a:rPr lang="en-US" b="1" dirty="0" smtClean="0"/>
              <a:t>1 in 29,196</a:t>
            </a:r>
          </a:p>
          <a:p>
            <a:r>
              <a:rPr lang="en-US" dirty="0" smtClean="0"/>
              <a:t>Natural heat: </a:t>
            </a:r>
            <a:r>
              <a:rPr lang="en-US" b="1" dirty="0" smtClean="0"/>
              <a:t>1 in 13,217</a:t>
            </a:r>
          </a:p>
          <a:p>
            <a:r>
              <a:rPr lang="en-US" dirty="0" smtClean="0"/>
              <a:t>Electric current: </a:t>
            </a:r>
            <a:r>
              <a:rPr lang="en-US" b="1" dirty="0" smtClean="0"/>
              <a:t>1 in 12,420</a:t>
            </a:r>
          </a:p>
          <a:p>
            <a:r>
              <a:rPr lang="en-US" dirty="0" smtClean="0"/>
              <a:t>Air and space incidents: </a:t>
            </a:r>
            <a:r>
              <a:rPr lang="en-US" b="1" dirty="0" smtClean="0"/>
              <a:t>1 in 7,178</a:t>
            </a:r>
          </a:p>
          <a:p>
            <a:r>
              <a:rPr lang="en-US" dirty="0"/>
              <a:t>Accidental firearm discharge: </a:t>
            </a:r>
            <a:r>
              <a:rPr lang="en-US" b="1" dirty="0"/>
              <a:t>1 in 6,609</a:t>
            </a:r>
          </a:p>
          <a:p>
            <a:pPr marL="118872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40386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Pedalcyclist</a:t>
            </a:r>
            <a:r>
              <a:rPr lang="en-US" dirty="0"/>
              <a:t> crash: </a:t>
            </a:r>
            <a:r>
              <a:rPr lang="en-US" b="1" dirty="0"/>
              <a:t>1 in </a:t>
            </a:r>
            <a:r>
              <a:rPr lang="en-US" b="1" dirty="0" smtClean="0"/>
              <a:t>4,381</a:t>
            </a:r>
          </a:p>
          <a:p>
            <a:r>
              <a:rPr lang="en-US" dirty="0" smtClean="0"/>
              <a:t>Fire</a:t>
            </a:r>
            <a:r>
              <a:rPr lang="en-US" dirty="0"/>
              <a:t>: </a:t>
            </a:r>
            <a:r>
              <a:rPr lang="en-US" b="1" dirty="0"/>
              <a:t>1 in 1,344</a:t>
            </a:r>
          </a:p>
          <a:p>
            <a:r>
              <a:rPr lang="en-US" dirty="0" smtClean="0"/>
              <a:t>Motorcycle </a:t>
            </a:r>
            <a:r>
              <a:rPr lang="en-US" dirty="0"/>
              <a:t>crash: </a:t>
            </a:r>
            <a:r>
              <a:rPr lang="en-US" b="1" dirty="0"/>
              <a:t>1 in 761</a:t>
            </a:r>
          </a:p>
          <a:p>
            <a:r>
              <a:rPr lang="en-US" dirty="0"/>
              <a:t>Pedestrian accident: </a:t>
            </a:r>
            <a:r>
              <a:rPr lang="en-US" b="1" dirty="0"/>
              <a:t>1 in 701</a:t>
            </a:r>
          </a:p>
          <a:p>
            <a:r>
              <a:rPr lang="en-US" dirty="0"/>
              <a:t>Car accident: </a:t>
            </a:r>
            <a:r>
              <a:rPr lang="en-US" b="1" dirty="0"/>
              <a:t>1 in 368</a:t>
            </a:r>
          </a:p>
          <a:p>
            <a:r>
              <a:rPr lang="en-US" dirty="0"/>
              <a:t>Assault by firearm: </a:t>
            </a:r>
            <a:r>
              <a:rPr lang="en-US" b="1" dirty="0"/>
              <a:t>1 in 321</a:t>
            </a:r>
          </a:p>
          <a:p>
            <a:r>
              <a:rPr lang="en-US" dirty="0"/>
              <a:t>Falls: </a:t>
            </a:r>
            <a:r>
              <a:rPr lang="en-US" b="1" dirty="0"/>
              <a:t>1 in 163</a:t>
            </a:r>
          </a:p>
          <a:p>
            <a:r>
              <a:rPr lang="en-US" dirty="0"/>
              <a:t>Poisoning: </a:t>
            </a:r>
            <a:r>
              <a:rPr lang="en-US" b="1" dirty="0"/>
              <a:t>1 in 126</a:t>
            </a:r>
          </a:p>
          <a:p>
            <a:r>
              <a:rPr lang="en-US" dirty="0"/>
              <a:t>Self-harm: </a:t>
            </a:r>
            <a:r>
              <a:rPr lang="en-US" b="1" dirty="0"/>
              <a:t>1 in 109</a:t>
            </a:r>
          </a:p>
          <a:p>
            <a:r>
              <a:rPr lang="en-US" dirty="0"/>
              <a:t>Stroke: </a:t>
            </a:r>
            <a:r>
              <a:rPr lang="en-US" b="1" dirty="0"/>
              <a:t>1 in 29</a:t>
            </a:r>
          </a:p>
          <a:p>
            <a:r>
              <a:rPr lang="en-US" dirty="0"/>
              <a:t>Cancer: </a:t>
            </a:r>
            <a:r>
              <a:rPr lang="en-US" b="1" dirty="0"/>
              <a:t>1 in 7</a:t>
            </a:r>
          </a:p>
          <a:p>
            <a:r>
              <a:rPr lang="en-US" dirty="0"/>
              <a:t>Heart disease: </a:t>
            </a:r>
            <a:r>
              <a:rPr lang="en-US" b="1" dirty="0"/>
              <a:t>1 in 6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524000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Lifetime odds of dying from . . 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715000"/>
            <a:ext cx="6804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Lifetime odds of dying from something: 1 in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271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Mutually Exclusive Events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Events A and B in a sample space are </a:t>
            </a:r>
            <a:r>
              <a:rPr lang="en-US" b="1" dirty="0" smtClean="0"/>
              <a:t>mutually exclusive</a:t>
            </a: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both events cannot occur at the same time.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498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Mutually Exclusive Events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Events A and B in a sample space are </a:t>
            </a:r>
            <a:r>
              <a:rPr lang="en-US" b="1" dirty="0" smtClean="0"/>
              <a:t>mutually exclusive</a:t>
            </a: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both events cannot occur at the same time.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Example: </a:t>
            </a:r>
            <a:r>
              <a:rPr lang="en-US" dirty="0" smtClean="0"/>
              <a:t>Two </a:t>
            </a:r>
            <a:r>
              <a:rPr lang="en-US" dirty="0"/>
              <a:t>fair </a:t>
            </a:r>
            <a:r>
              <a:rPr lang="en-US" dirty="0" smtClean="0"/>
              <a:t>coins are tossed</a:t>
            </a:r>
            <a:r>
              <a:rPr lang="en-US" dirty="0"/>
              <a:t>, and the sample space is S = {HH, HT, TH, TT}</a:t>
            </a:r>
          </a:p>
          <a:p>
            <a:pPr lvl="1"/>
            <a:r>
              <a:rPr lang="en-US" dirty="0"/>
              <a:t>Event A = </a:t>
            </a:r>
            <a:r>
              <a:rPr lang="en-US" dirty="0" smtClean="0"/>
              <a:t>the first coin lands on heads</a:t>
            </a:r>
            <a:endParaRPr lang="en-US" dirty="0"/>
          </a:p>
          <a:p>
            <a:pPr lvl="1"/>
            <a:r>
              <a:rPr lang="en-US" dirty="0"/>
              <a:t>Event B = </a:t>
            </a:r>
            <a:r>
              <a:rPr lang="en-US" dirty="0" smtClean="0"/>
              <a:t>the first coin lands on 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006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 Events Mutually Exclusive?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Event A is “It will snow tomorrow in Shippensburg,” and event B is “Classes at Ship will be cancelled tomorrow.”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047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 Events Mutually Exclusive?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Event A is “It will snow tomorrow in Shippensburg,” and event B is “Classes at Ship will be cancelled tomorrow.”</a:t>
            </a:r>
            <a:br>
              <a:rPr lang="en-US" dirty="0" smtClean="0"/>
            </a:b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From a deck of playing cards two cards are drawn. Event A is the first card’s suit is red, and event B is the second card’s suit is red.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05049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Events Independent?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3"/>
            </a:pPr>
            <a:r>
              <a:rPr lang="en-US" dirty="0" smtClean="0"/>
              <a:t>You randomly pull out one pair of socks and one shirt from a drawer that has 10 </a:t>
            </a:r>
            <a:r>
              <a:rPr lang="en-US" dirty="0"/>
              <a:t>pairs of socks, 6 </a:t>
            </a:r>
            <a:r>
              <a:rPr lang="en-US" dirty="0" smtClean="0"/>
              <a:t>of which are white; and 7 shirts</a:t>
            </a:r>
            <a:r>
              <a:rPr lang="en-US" dirty="0"/>
              <a:t>, </a:t>
            </a:r>
            <a:r>
              <a:rPr lang="en-US" dirty="0" smtClean="0"/>
              <a:t>3 of which </a:t>
            </a:r>
            <a:r>
              <a:rPr lang="en-US" dirty="0"/>
              <a:t>are </a:t>
            </a:r>
            <a:r>
              <a:rPr lang="en-US" dirty="0" smtClean="0"/>
              <a:t>white and 2 of which are blue. </a:t>
            </a:r>
            <a:r>
              <a:rPr lang="en-US" sz="3200" dirty="0" smtClean="0"/>
              <a:t>Event A is drawing a white shirt, and Event B is drawing a blue shirt.   </a:t>
            </a:r>
          </a:p>
          <a:p>
            <a:pPr marL="633222" indent="-514350">
              <a:buFont typeface="+mj-lt"/>
              <a:buAutoNum type="arabicPeriod" startAt="3"/>
            </a:pPr>
            <a:endParaRPr lang="en-US" dirty="0"/>
          </a:p>
          <a:p>
            <a:pPr marL="118872" indent="0">
              <a:buNone/>
            </a:pPr>
            <a:r>
              <a:rPr lang="en-US" sz="3200" dirty="0" smtClean="0"/>
              <a:t>     What is the probability of choosing either a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3200" dirty="0" smtClean="0"/>
              <a:t>white shirt or a blue shirt?</a:t>
            </a:r>
          </a:p>
        </p:txBody>
      </p:sp>
    </p:spTree>
    <p:extLst>
      <p:ext uri="{BB962C8B-B14F-4D97-AF65-F5344CB8AC3E}">
        <p14:creationId xmlns:p14="http://schemas.microsoft.com/office/powerpoint/2010/main" val="190865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10 at 3.37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1"/>
          <a:stretch/>
        </p:blipFill>
        <p:spPr>
          <a:xfrm>
            <a:off x="1146936" y="3048000"/>
            <a:ext cx="1422081" cy="1549971"/>
          </a:xfrm>
          <a:prstGeom prst="rect">
            <a:avLst/>
          </a:prstGeom>
        </p:spPr>
      </p:pic>
      <p:pic>
        <p:nvPicPr>
          <p:cNvPr id="5" name="Picture 4" descr="Screen Shot 2012-11-10 at 3.37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2"/>
          <a:stretch/>
        </p:blipFill>
        <p:spPr>
          <a:xfrm>
            <a:off x="5330064" y="3124200"/>
            <a:ext cx="1398006" cy="1506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Up Must Come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1429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The chance of getting the number of heads to be 1 is 2/4 = 1/2 or 50%.</a:t>
            </a:r>
            <a:endParaRPr lang="en-US" dirty="0"/>
          </a:p>
        </p:txBody>
      </p:sp>
      <p:pic>
        <p:nvPicPr>
          <p:cNvPr id="11" name="Picture 10" descr="Screen Shot 2012-11-10 at 3.45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5"/>
          <a:stretch/>
        </p:blipFill>
        <p:spPr>
          <a:xfrm>
            <a:off x="2590800" y="3124200"/>
            <a:ext cx="1501502" cy="1486330"/>
          </a:xfrm>
          <a:prstGeom prst="rect">
            <a:avLst/>
          </a:prstGeom>
        </p:spPr>
      </p:pic>
      <p:pic>
        <p:nvPicPr>
          <p:cNvPr id="13" name="Picture 12" descr="Screen Shot 2012-11-10 at 3.45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3" r="-117"/>
          <a:stretch/>
        </p:blipFill>
        <p:spPr>
          <a:xfrm>
            <a:off x="6777864" y="3200400"/>
            <a:ext cx="1504759" cy="1486330"/>
          </a:xfrm>
          <a:prstGeom prst="rect">
            <a:avLst/>
          </a:prstGeom>
        </p:spPr>
      </p:pic>
      <p:pic>
        <p:nvPicPr>
          <p:cNvPr id="14" name="Picture 13" descr="Screen Shot 2012-11-10 at 3.37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6" r="516"/>
          <a:stretch/>
        </p:blipFill>
        <p:spPr>
          <a:xfrm>
            <a:off x="1219200" y="4953000"/>
            <a:ext cx="1398006" cy="1506293"/>
          </a:xfrm>
          <a:prstGeom prst="rect">
            <a:avLst/>
          </a:prstGeom>
        </p:spPr>
      </p:pic>
      <p:pic>
        <p:nvPicPr>
          <p:cNvPr id="15" name="Picture 14" descr="Screen Shot 2012-11-10 at 3.45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5"/>
          <a:stretch/>
        </p:blipFill>
        <p:spPr>
          <a:xfrm>
            <a:off x="2590800" y="4953000"/>
            <a:ext cx="1521669" cy="1506293"/>
          </a:xfrm>
          <a:prstGeom prst="rect">
            <a:avLst/>
          </a:prstGeom>
        </p:spPr>
      </p:pic>
      <p:pic>
        <p:nvPicPr>
          <p:cNvPr id="16" name="Picture 15" descr="Screen Shot 2012-11-10 at 3.37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6" r="516"/>
          <a:stretch/>
        </p:blipFill>
        <p:spPr>
          <a:xfrm>
            <a:off x="5334000" y="4953000"/>
            <a:ext cx="1398006" cy="1506293"/>
          </a:xfrm>
          <a:prstGeom prst="rect">
            <a:avLst/>
          </a:prstGeom>
        </p:spPr>
      </p:pic>
      <p:pic>
        <p:nvPicPr>
          <p:cNvPr id="17" name="Picture 16" descr="Screen Shot 2012-11-10 at 3.45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3" r="-117"/>
          <a:stretch/>
        </p:blipFill>
        <p:spPr>
          <a:xfrm>
            <a:off x="6858000" y="4953000"/>
            <a:ext cx="1504759" cy="148633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90600" y="4876800"/>
            <a:ext cx="3352800" cy="16764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029200" y="3048000"/>
            <a:ext cx="3352800" cy="167640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7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She’s Having a . . . Twins!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1336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Try this one: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Suppose a mother carrying fraternal </a:t>
            </a:r>
            <a:r>
              <a:rPr lang="en-US" dirty="0"/>
              <a:t>(not identical)</a:t>
            </a:r>
            <a:r>
              <a:rPr lang="en-US" dirty="0" smtClean="0"/>
              <a:t> twins and wants to know the odds of having at least one girl.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40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4516</TotalTime>
  <Words>3581</Words>
  <Application>Microsoft Macintosh PowerPoint</Application>
  <PresentationFormat>On-screen Show (4:3)</PresentationFormat>
  <Paragraphs>644</Paragraphs>
  <Slides>78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Default Theme</vt:lpstr>
      <vt:lpstr>Equation</vt:lpstr>
      <vt:lpstr>Introduction to Probability</vt:lpstr>
      <vt:lpstr>Tossing Two Coins</vt:lpstr>
      <vt:lpstr>Tossing Two Coins</vt:lpstr>
      <vt:lpstr>You Are Not Alone!</vt:lpstr>
      <vt:lpstr>So What’s the Problem Here?</vt:lpstr>
      <vt:lpstr>So What’s the Problem Here?</vt:lpstr>
      <vt:lpstr>What Goes Up Must Come Down</vt:lpstr>
      <vt:lpstr>What Goes Up Must Come Down</vt:lpstr>
      <vt:lpstr>She’s Having a . . . Twins!</vt:lpstr>
      <vt:lpstr>She’s Having a . . . Twins!</vt:lpstr>
      <vt:lpstr>She’s Having a . . . Twins!</vt:lpstr>
      <vt:lpstr>Outcomes and Chance Experiments</vt:lpstr>
      <vt:lpstr>Definition of Sample Space</vt:lpstr>
      <vt:lpstr>Definition of Sample Space</vt:lpstr>
      <vt:lpstr>Definition of Sample Space</vt:lpstr>
      <vt:lpstr>Definition of Sample Space</vt:lpstr>
      <vt:lpstr>Definition of Sample Space</vt:lpstr>
      <vt:lpstr>More Sample Space Examples</vt:lpstr>
      <vt:lpstr>More Sample Space Examples</vt:lpstr>
      <vt:lpstr>More Sample Space Examples</vt:lpstr>
      <vt:lpstr>More Sample Space Examples</vt:lpstr>
      <vt:lpstr>More Sample Space Examples</vt:lpstr>
      <vt:lpstr>More Sample Space Examples</vt:lpstr>
      <vt:lpstr>The Big Question</vt:lpstr>
      <vt:lpstr>The Big Question</vt:lpstr>
      <vt:lpstr>The Big Answer</vt:lpstr>
      <vt:lpstr>The Big Answer</vt:lpstr>
      <vt:lpstr>Equally Likely Outcomes</vt:lpstr>
      <vt:lpstr>Definition of Event</vt:lpstr>
      <vt:lpstr>Examples of Events</vt:lpstr>
      <vt:lpstr>Examples of Events</vt:lpstr>
      <vt:lpstr>Examples of Events</vt:lpstr>
      <vt:lpstr>Equally Likely Outcomes and The Probability of an Event</vt:lpstr>
      <vt:lpstr>Shooting Craps</vt:lpstr>
      <vt:lpstr>Let’s Try This Sample Space</vt:lpstr>
      <vt:lpstr>Choosing a Sample Space with Equally likely Outcomes</vt:lpstr>
      <vt:lpstr>Choosing a Sample Space with Equally likely Outcomes</vt:lpstr>
      <vt:lpstr>Determining the Event</vt:lpstr>
      <vt:lpstr>Computing the Probability</vt:lpstr>
      <vt:lpstr>Why Study For a Quiz?</vt:lpstr>
      <vt:lpstr>This is why….</vt:lpstr>
      <vt:lpstr>This is why….</vt:lpstr>
      <vt:lpstr>Why Study For a Quiz?</vt:lpstr>
      <vt:lpstr>Let’s Make a Deal</vt:lpstr>
      <vt:lpstr>Let’s Try This Deal!</vt:lpstr>
      <vt:lpstr>What Is the Deal?</vt:lpstr>
      <vt:lpstr>The Monty Hall Backlash</vt:lpstr>
      <vt:lpstr>The Highlights</vt:lpstr>
      <vt:lpstr>First Strategy: We Do Not Switch</vt:lpstr>
      <vt:lpstr>First Strategy: We Do Not Switch</vt:lpstr>
      <vt:lpstr>Conclusion For First Strategy</vt:lpstr>
      <vt:lpstr>Second Strategy: We Do Switch</vt:lpstr>
      <vt:lpstr>Second Strategy: We Do Switch</vt:lpstr>
      <vt:lpstr>Conclusion For Second Strategy</vt:lpstr>
      <vt:lpstr>Conclusion</vt:lpstr>
      <vt:lpstr>The Product Rule of Probability</vt:lpstr>
      <vt:lpstr>Why Multiply?</vt:lpstr>
      <vt:lpstr>Why Multiply?</vt:lpstr>
      <vt:lpstr>Why Multiply?</vt:lpstr>
      <vt:lpstr>Why Multiply?</vt:lpstr>
      <vt:lpstr>Independent Events</vt:lpstr>
      <vt:lpstr>Independent Events</vt:lpstr>
      <vt:lpstr>Are the Events Independent?</vt:lpstr>
      <vt:lpstr>Are the Events Independent?</vt:lpstr>
      <vt:lpstr>Are the Events Independent?</vt:lpstr>
      <vt:lpstr>Are the Events Independent?</vt:lpstr>
      <vt:lpstr>The Sum Rule of Probability</vt:lpstr>
      <vt:lpstr>Why Add?</vt:lpstr>
      <vt:lpstr>Why Add?</vt:lpstr>
      <vt:lpstr>Why Add?</vt:lpstr>
      <vt:lpstr>Why Add?</vt:lpstr>
      <vt:lpstr>Adding up to 1</vt:lpstr>
      <vt:lpstr>Adding up to 1</vt:lpstr>
      <vt:lpstr>Mutually Exclusive Events</vt:lpstr>
      <vt:lpstr>Mutually Exclusive Events</vt:lpstr>
      <vt:lpstr>Are the Events Mutually Exclusive?</vt:lpstr>
      <vt:lpstr>Are the Events Mutually Exclusive?</vt:lpstr>
      <vt:lpstr>Are the Events Independent?</vt:lpstr>
    </vt:vector>
  </TitlesOfParts>
  <Company>Shippensburg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James Hamblin</dc:creator>
  <cp:lastModifiedBy>Lance Bryant</cp:lastModifiedBy>
  <cp:revision>111</cp:revision>
  <dcterms:created xsi:type="dcterms:W3CDTF">2008-11-24T15:48:04Z</dcterms:created>
  <dcterms:modified xsi:type="dcterms:W3CDTF">2013-04-16T12:17:21Z</dcterms:modified>
</cp:coreProperties>
</file>