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16040-7AC6-474E-935E-53337889F4B8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B8485-2B37-4E49-83B4-2A87077CA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B8485-2B37-4E49-83B4-2A87077CA7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DC644-3DAD-4260-81B2-32C0CF844751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2400" y="1524000"/>
            <a:ext cx="19050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MTG 394</a:t>
            </a:r>
          </a:p>
          <a:p>
            <a:pPr algn="ctr"/>
            <a:r>
              <a:rPr lang="en-US" sz="1600" dirty="0" smtClean="0"/>
              <a:t>Leadership</a:t>
            </a:r>
          </a:p>
          <a:p>
            <a:pPr algn="ctr"/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609600"/>
            <a:ext cx="19050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MGT 370</a:t>
            </a:r>
          </a:p>
          <a:p>
            <a:pPr algn="ctr"/>
            <a:r>
              <a:rPr lang="en-US" sz="1600" dirty="0" smtClean="0"/>
              <a:t>International Business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2438400"/>
            <a:ext cx="19050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MGT 431</a:t>
            </a:r>
          </a:p>
          <a:p>
            <a:pPr algn="ctr"/>
            <a:r>
              <a:rPr lang="en-US" sz="1600" dirty="0" smtClean="0"/>
              <a:t>Change Management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7086600" y="2438400"/>
            <a:ext cx="19050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MTG 394</a:t>
            </a:r>
          </a:p>
          <a:p>
            <a:pPr algn="ctr"/>
            <a:r>
              <a:rPr lang="en-US" sz="1600" dirty="0" smtClean="0"/>
              <a:t>Leadership &amp;</a:t>
            </a:r>
          </a:p>
          <a:p>
            <a:pPr algn="ctr"/>
            <a:r>
              <a:rPr lang="en-US" sz="1600" dirty="0" smtClean="0"/>
              <a:t>Decision-Making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7086600" y="1524000"/>
            <a:ext cx="19050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MGT 370</a:t>
            </a:r>
          </a:p>
          <a:p>
            <a:pPr algn="ctr"/>
            <a:r>
              <a:rPr lang="en-US" sz="1600" dirty="0" smtClean="0"/>
              <a:t>International Business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7086600" y="3352800"/>
            <a:ext cx="19050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MGT 431</a:t>
            </a:r>
          </a:p>
          <a:p>
            <a:pPr algn="ctr"/>
            <a:r>
              <a:rPr lang="en-US" sz="1600" dirty="0" smtClean="0"/>
              <a:t>Corporate Entrepreneurship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7086600" y="609600"/>
            <a:ext cx="19050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MGT 340</a:t>
            </a:r>
          </a:p>
          <a:p>
            <a:pPr algn="ctr"/>
            <a:r>
              <a:rPr lang="en-US" sz="1600" dirty="0" smtClean="0"/>
              <a:t>Human Resource Management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7086600" y="4267200"/>
            <a:ext cx="19050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MGT 431</a:t>
            </a:r>
          </a:p>
          <a:p>
            <a:pPr algn="ctr"/>
            <a:r>
              <a:rPr lang="en-US" sz="1600" dirty="0" smtClean="0"/>
              <a:t>Strategy Implementation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600200" y="3352800"/>
            <a:ext cx="1371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MGT 340</a:t>
            </a:r>
          </a:p>
          <a:p>
            <a:pPr algn="ctr"/>
            <a:r>
              <a:rPr lang="en-US" sz="1200" dirty="0" smtClean="0"/>
              <a:t>Human Resource Management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724400" y="5410200"/>
            <a:ext cx="1371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MGT 342</a:t>
            </a:r>
          </a:p>
          <a:p>
            <a:pPr algn="ctr"/>
            <a:r>
              <a:rPr lang="en-US" sz="1200" dirty="0" smtClean="0"/>
              <a:t>Labor Relations &amp;</a:t>
            </a:r>
          </a:p>
          <a:p>
            <a:pPr algn="ctr"/>
            <a:r>
              <a:rPr lang="en-US" sz="1200" dirty="0" smtClean="0"/>
              <a:t>Col. Bargaining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724400" y="4724400"/>
            <a:ext cx="1371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MGT 337</a:t>
            </a:r>
          </a:p>
          <a:p>
            <a:pPr algn="ctr"/>
            <a:r>
              <a:rPr lang="en-US" sz="1200" dirty="0" smtClean="0"/>
              <a:t>Issues in </a:t>
            </a:r>
          </a:p>
          <a:p>
            <a:pPr algn="ctr"/>
            <a:r>
              <a:rPr lang="en-US" sz="1200" dirty="0" smtClean="0"/>
              <a:t>Entrepreneurship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" y="4038600"/>
            <a:ext cx="1371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MGT 432</a:t>
            </a:r>
          </a:p>
          <a:p>
            <a:pPr algn="ctr"/>
            <a:r>
              <a:rPr lang="en-US" sz="1200" dirty="0" smtClean="0"/>
              <a:t>Entrepreneurship</a:t>
            </a:r>
          </a:p>
          <a:p>
            <a:pPr algn="ctr"/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1600200" y="4038600"/>
            <a:ext cx="1371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MGT 433</a:t>
            </a:r>
          </a:p>
          <a:p>
            <a:pPr algn="ctr"/>
            <a:r>
              <a:rPr lang="en-US" sz="1200" dirty="0" smtClean="0"/>
              <a:t>Small Business Management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152400" y="4724400"/>
            <a:ext cx="1371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MGT 490</a:t>
            </a:r>
          </a:p>
          <a:p>
            <a:pPr algn="ctr"/>
            <a:r>
              <a:rPr lang="en-US" sz="1200" dirty="0" smtClean="0"/>
              <a:t>Selected Topics in Management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0" y="5410200"/>
            <a:ext cx="13716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MKT 360</a:t>
            </a:r>
          </a:p>
          <a:p>
            <a:pPr algn="ctr"/>
            <a:r>
              <a:rPr lang="en-US" sz="1200" dirty="0" smtClean="0"/>
              <a:t>International</a:t>
            </a:r>
          </a:p>
          <a:p>
            <a:pPr algn="ctr"/>
            <a:r>
              <a:rPr lang="en-US" sz="1200" dirty="0" smtClean="0"/>
              <a:t>Marketing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152400" y="5410200"/>
            <a:ext cx="13716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MKT 349</a:t>
            </a:r>
          </a:p>
          <a:p>
            <a:pPr algn="ctr"/>
            <a:r>
              <a:rPr lang="en-US" sz="1200" dirty="0" smtClean="0"/>
              <a:t>Logistics</a:t>
            </a:r>
          </a:p>
          <a:p>
            <a:pPr algn="ctr"/>
            <a:r>
              <a:rPr lang="en-US" sz="1200" dirty="0" smtClean="0"/>
              <a:t>Management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1600200" y="5410200"/>
            <a:ext cx="13716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MKT 350</a:t>
            </a:r>
          </a:p>
          <a:p>
            <a:pPr algn="ctr"/>
            <a:r>
              <a:rPr lang="en-US" sz="1200" dirty="0" smtClean="0"/>
              <a:t>Transportation</a:t>
            </a:r>
          </a:p>
          <a:p>
            <a:pPr algn="ctr"/>
            <a:r>
              <a:rPr lang="en-US" sz="1200" dirty="0" smtClean="0"/>
              <a:t>Industry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52400" y="6096000"/>
            <a:ext cx="13716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MKT 430</a:t>
            </a:r>
          </a:p>
          <a:p>
            <a:pPr algn="ctr"/>
            <a:r>
              <a:rPr lang="en-US" sz="1200" dirty="0" smtClean="0"/>
              <a:t>Marketing</a:t>
            </a:r>
          </a:p>
          <a:p>
            <a:pPr algn="ctr"/>
            <a:r>
              <a:rPr lang="en-US" sz="1200" dirty="0" smtClean="0"/>
              <a:t>Research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52400" y="152400"/>
            <a:ext cx="426720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OLD</a:t>
            </a:r>
            <a:r>
              <a:rPr lang="en-US" sz="2000" dirty="0" smtClean="0"/>
              <a:t> GENERAL MANAGEMENT MAJOR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724400" y="152400"/>
            <a:ext cx="426720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NEW</a:t>
            </a:r>
            <a:r>
              <a:rPr lang="en-US" sz="2000" dirty="0" smtClean="0"/>
              <a:t> MANAGEMENT MAJOR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6172200" y="5410200"/>
            <a:ext cx="1371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MGT 432</a:t>
            </a:r>
          </a:p>
          <a:p>
            <a:pPr algn="ctr"/>
            <a:r>
              <a:rPr lang="en-US" sz="1200" dirty="0" smtClean="0"/>
              <a:t>Entrepreneurship</a:t>
            </a:r>
          </a:p>
          <a:p>
            <a:pPr algn="ctr"/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7620000" y="5410200"/>
            <a:ext cx="1371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MGT 433</a:t>
            </a:r>
          </a:p>
          <a:p>
            <a:pPr algn="ctr"/>
            <a:r>
              <a:rPr lang="en-US" sz="1200" dirty="0" smtClean="0"/>
              <a:t>Small Business Management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7620000" y="6096000"/>
            <a:ext cx="1371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MGT 490</a:t>
            </a:r>
          </a:p>
          <a:p>
            <a:pPr algn="ctr"/>
            <a:r>
              <a:rPr lang="en-US" sz="1200" dirty="0" smtClean="0"/>
              <a:t>Selected Topics in Management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0" y="3352800"/>
            <a:ext cx="1371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MGT 342</a:t>
            </a:r>
          </a:p>
          <a:p>
            <a:pPr algn="ctr"/>
            <a:r>
              <a:rPr lang="en-US" sz="1200" dirty="0" smtClean="0"/>
              <a:t>Labor Relations &amp;</a:t>
            </a:r>
          </a:p>
          <a:p>
            <a:pPr algn="ctr"/>
            <a:r>
              <a:rPr lang="en-US" sz="1200" dirty="0" smtClean="0"/>
              <a:t>Col. Bargaining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" y="3352800"/>
            <a:ext cx="1371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MGT 337</a:t>
            </a:r>
          </a:p>
          <a:p>
            <a:pPr algn="ctr"/>
            <a:r>
              <a:rPr lang="en-US" sz="1200" dirty="0" smtClean="0"/>
              <a:t>Issues in </a:t>
            </a:r>
          </a:p>
          <a:p>
            <a:pPr algn="ctr"/>
            <a:r>
              <a:rPr lang="en-US" sz="1200" dirty="0" smtClean="0"/>
              <a:t>Entrepreneurship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3048000" y="4038600"/>
            <a:ext cx="1371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MGT 470</a:t>
            </a:r>
          </a:p>
          <a:p>
            <a:pPr algn="ctr"/>
            <a:r>
              <a:rPr lang="en-US" sz="1200" dirty="0" smtClean="0"/>
              <a:t>International</a:t>
            </a:r>
          </a:p>
          <a:p>
            <a:pPr algn="ctr"/>
            <a:r>
              <a:rPr lang="en-US" sz="1200" dirty="0" smtClean="0"/>
              <a:t>Management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4724400" y="6096000"/>
            <a:ext cx="13716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MGT 450</a:t>
            </a:r>
          </a:p>
          <a:p>
            <a:pPr algn="ctr"/>
            <a:r>
              <a:rPr lang="en-US" sz="1200" dirty="0" smtClean="0"/>
              <a:t>Negotiation</a:t>
            </a:r>
          </a:p>
          <a:p>
            <a:pPr algn="ctr"/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6172200" y="6096000"/>
            <a:ext cx="1371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MGT 470</a:t>
            </a:r>
          </a:p>
          <a:p>
            <a:pPr algn="ctr"/>
            <a:r>
              <a:rPr lang="en-US" sz="1200" dirty="0" smtClean="0"/>
              <a:t>International</a:t>
            </a:r>
          </a:p>
          <a:p>
            <a:pPr algn="ctr"/>
            <a:r>
              <a:rPr lang="en-US" sz="1200" dirty="0" smtClean="0"/>
              <a:t>Management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3048000" y="1143000"/>
            <a:ext cx="38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15000" y="1143000"/>
            <a:ext cx="38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11430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REQUIRED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ELECTIVE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>
            <a:endCxn id="56" idx="0"/>
          </p:cNvCxnSpPr>
          <p:nvPr/>
        </p:nvCxnSpPr>
        <p:spPr>
          <a:xfrm rot="5400000">
            <a:off x="4000500" y="571500"/>
            <a:ext cx="1143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6" idx="2"/>
          </p:cNvCxnSpPr>
          <p:nvPr/>
        </p:nvCxnSpPr>
        <p:spPr>
          <a:xfrm rot="5400000">
            <a:off x="2314665" y="4600664"/>
            <a:ext cx="4514671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914400"/>
            <a:ext cx="20574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MTG 394</a:t>
            </a:r>
          </a:p>
          <a:p>
            <a:pPr algn="ctr"/>
            <a:r>
              <a:rPr lang="en-US" sz="2000" dirty="0" smtClean="0"/>
              <a:t>Leadership</a:t>
            </a:r>
          </a:p>
          <a:p>
            <a:pPr algn="ctr"/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2057400"/>
            <a:ext cx="20574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MGT 431</a:t>
            </a:r>
          </a:p>
          <a:p>
            <a:pPr algn="ctr"/>
            <a:r>
              <a:rPr lang="en-US" sz="2000" dirty="0" smtClean="0"/>
              <a:t>Change Management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914400"/>
            <a:ext cx="20574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MTG 394</a:t>
            </a:r>
          </a:p>
          <a:p>
            <a:pPr algn="ctr"/>
            <a:r>
              <a:rPr lang="en-US" sz="2000" dirty="0" smtClean="0"/>
              <a:t>Leadership &amp;</a:t>
            </a:r>
          </a:p>
          <a:p>
            <a:pPr algn="ctr"/>
            <a:r>
              <a:rPr lang="en-US" sz="2000" dirty="0" smtClean="0"/>
              <a:t>Decision-Making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057400"/>
            <a:ext cx="20574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MGT 431</a:t>
            </a:r>
          </a:p>
          <a:p>
            <a:pPr algn="ctr"/>
            <a:r>
              <a:rPr lang="en-US" sz="2000" dirty="0" smtClean="0"/>
              <a:t>Corporate Entrepreneurship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42672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OLD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152400"/>
            <a:ext cx="42672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NEW</a:t>
            </a:r>
            <a:endParaRPr lang="en-US" sz="3200" dirty="0"/>
          </a:p>
        </p:txBody>
      </p:sp>
      <p:sp>
        <p:nvSpPr>
          <p:cNvPr id="10" name="Right Arrow 9"/>
          <p:cNvSpPr/>
          <p:nvPr/>
        </p:nvSpPr>
        <p:spPr>
          <a:xfrm>
            <a:off x="4114800" y="1143000"/>
            <a:ext cx="990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114800" y="2286000"/>
            <a:ext cx="990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86400" y="5410200"/>
            <a:ext cx="20574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MGT 450</a:t>
            </a:r>
          </a:p>
          <a:p>
            <a:pPr algn="ctr"/>
            <a:r>
              <a:rPr lang="en-US" sz="2000" dirty="0" smtClean="0"/>
              <a:t>Negotiation</a:t>
            </a:r>
          </a:p>
          <a:p>
            <a:pPr algn="ctr"/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4953000"/>
            <a:ext cx="3581400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ELECTIVE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733800"/>
            <a:ext cx="20574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MGT 498</a:t>
            </a:r>
          </a:p>
          <a:p>
            <a:pPr algn="ctr"/>
            <a:r>
              <a:rPr lang="en-US" sz="2000" dirty="0" smtClean="0"/>
              <a:t>Strategy Implementation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3276600"/>
            <a:ext cx="3581400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REQUIRED COURSE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2362200" y="5334000"/>
            <a:ext cx="3124200" cy="12192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362200" y="5638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FALL 2011, register for </a:t>
            </a:r>
          </a:p>
          <a:p>
            <a:pPr algn="ctr"/>
            <a:r>
              <a:rPr lang="en-US" b="1" dirty="0" smtClean="0"/>
              <a:t>MGT 390 – Selected Topics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524000"/>
            <a:ext cx="6705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Advising materials for all management concentrations available at:</a:t>
            </a:r>
          </a:p>
          <a:p>
            <a:endParaRPr lang="en-US" dirty="0" smtClean="0"/>
          </a:p>
          <a:p>
            <a:r>
              <a:rPr lang="en-US" sz="2800" dirty="0" smtClean="0"/>
              <a:t>webspace.ship.edu/</a:t>
            </a:r>
            <a:r>
              <a:rPr lang="en-US" sz="2800" dirty="0" err="1" smtClean="0"/>
              <a:t>nwgoates</a:t>
            </a:r>
            <a:r>
              <a:rPr lang="en-US" sz="2800" dirty="0" smtClean="0"/>
              <a:t>/advising/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3716</TotalTime>
  <Words>186</Words>
  <Application>Microsoft Office PowerPoint</Application>
  <PresentationFormat>On-screen Show (4:3)</PresentationFormat>
  <Paragraphs>97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Shippensburg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 goates</dc:creator>
  <cp:lastModifiedBy>Nathan Goates</cp:lastModifiedBy>
  <cp:revision>98</cp:revision>
  <dcterms:created xsi:type="dcterms:W3CDTF">2007-09-11T13:22:47Z</dcterms:created>
  <dcterms:modified xsi:type="dcterms:W3CDTF">2011-03-22T19:20:57Z</dcterms:modified>
</cp:coreProperties>
</file>