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9" r:id="rId2"/>
    <p:sldId id="257" r:id="rId3"/>
    <p:sldId id="283" r:id="rId4"/>
    <p:sldId id="28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677DA-39DD-4E7B-9F82-7A3352766CC4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488CD-318B-45AE-A779-26970397C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16040-7AC6-474E-935E-53337889F4B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B8485-2B37-4E49-83B4-2A87077CA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B8485-2B37-4E49-83B4-2A87077CA7A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C644-3DAD-4260-81B2-32C0CF844751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DC644-3DAD-4260-81B2-32C0CF844751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004EB-8BED-4CE5-BD79-2D7177CAE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2400" y="3048000"/>
            <a:ext cx="944880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ASSURANCE OF LEARNING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14400"/>
            <a:ext cx="1981200" cy="61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WRITTEN COMM</a:t>
            </a:r>
          </a:p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(MKT 305)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current areas of assessment</a:t>
            </a:r>
            <a:endParaRPr lang="en-US" sz="1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04800" y="152400"/>
            <a:ext cx="8839200" cy="1588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" y="838200"/>
            <a:ext cx="8839200" cy="1588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53400" y="6096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goates.2011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0" y="914400"/>
            <a:ext cx="1981200" cy="61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ORAL COMM</a:t>
            </a:r>
          </a:p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(MGT 497)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914401"/>
            <a:ext cx="1981200" cy="61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TEAMWORK</a:t>
            </a:r>
          </a:p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(MGT 305)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29400" y="914400"/>
            <a:ext cx="1981200" cy="61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KNOWLEDGE</a:t>
            </a:r>
          </a:p>
          <a:p>
            <a:pPr algn="ctr"/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1600200"/>
            <a:ext cx="1981200" cy="4924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computers &amp; tech</a:t>
            </a:r>
          </a:p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(ISM 142)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29400" y="2133600"/>
            <a:ext cx="1981200" cy="4924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statistics</a:t>
            </a:r>
          </a:p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(SCM 200)</a:t>
            </a:r>
            <a:endParaRPr lang="en-US" sz="1300" b="1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29400" y="2667000"/>
            <a:ext cx="1981200" cy="4924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finance</a:t>
            </a:r>
          </a:p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(FIN 311)</a:t>
            </a:r>
            <a:endParaRPr lang="en-US" sz="1300" b="1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29400" y="3733800"/>
            <a:ext cx="1981200" cy="4924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marketing</a:t>
            </a:r>
          </a:p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(MKT 305)</a:t>
            </a:r>
            <a:endParaRPr lang="en-US" sz="1300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9400" y="3200400"/>
            <a:ext cx="1981200" cy="4924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accounting</a:t>
            </a:r>
          </a:p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(ACC 200 &amp; ACC 201)</a:t>
            </a:r>
            <a:endParaRPr lang="en-US" sz="1300" b="1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29400" y="4267200"/>
            <a:ext cx="1981200" cy="4924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supply chain</a:t>
            </a:r>
          </a:p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(SCM 330)</a:t>
            </a:r>
            <a:endParaRPr lang="en-US" sz="1300" b="1" dirty="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29400" y="4800600"/>
            <a:ext cx="1981200" cy="4924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ethics</a:t>
            </a:r>
          </a:p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(MGT 447)</a:t>
            </a:r>
            <a:endParaRPr lang="en-US" sz="1300" b="1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9400" y="5334000"/>
            <a:ext cx="1981200" cy="4924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management</a:t>
            </a:r>
          </a:p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(MGT 305)</a:t>
            </a:r>
            <a:endParaRPr lang="en-US" sz="1300" b="1" dirty="0">
              <a:solidFill>
                <a:schemeClr val="tx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867400"/>
            <a:ext cx="1981200" cy="292388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senior exit exam</a:t>
            </a:r>
            <a:endParaRPr lang="en-US" sz="13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 descr="senior exit exam 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5525" y="990601"/>
            <a:ext cx="7545475" cy="5410200"/>
          </a:xfrm>
          <a:prstGeom prst="rect">
            <a:avLst/>
          </a:prstGeom>
        </p:spPr>
      </p:pic>
      <p:sp>
        <p:nvSpPr>
          <p:cNvPr id="58" name="Oval 57"/>
          <p:cNvSpPr/>
          <p:nvPr/>
        </p:nvSpPr>
        <p:spPr>
          <a:xfrm>
            <a:off x="6324600" y="762000"/>
            <a:ext cx="2590800" cy="12954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28600" y="1524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current areas of assessment</a:t>
            </a:r>
            <a:endParaRPr lang="en-US" sz="1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304800" y="152400"/>
            <a:ext cx="8839200" cy="1588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04800" y="838200"/>
            <a:ext cx="8839200" cy="1588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153400" y="6096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goates.2011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29400" y="914400"/>
            <a:ext cx="1981200" cy="61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KNOWLEDGE</a:t>
            </a:r>
          </a:p>
          <a:p>
            <a:pPr algn="ctr"/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29400" y="1600200"/>
            <a:ext cx="1981200" cy="292388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senior exit exam</a:t>
            </a:r>
            <a:endParaRPr lang="en-US" sz="13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val 57"/>
          <p:cNvSpPr/>
          <p:nvPr/>
        </p:nvSpPr>
        <p:spPr>
          <a:xfrm>
            <a:off x="6324600" y="762000"/>
            <a:ext cx="2590800" cy="12954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28600" y="1524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current areas of assessment</a:t>
            </a:r>
            <a:endParaRPr lang="en-US" sz="1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304800" y="152400"/>
            <a:ext cx="8839200" cy="1588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04800" y="838200"/>
            <a:ext cx="8839200" cy="1588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153400" y="6096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goates.2011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29400" y="914400"/>
            <a:ext cx="1981200" cy="61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KNOWLEDGE</a:t>
            </a:r>
          </a:p>
          <a:p>
            <a:pPr algn="ctr"/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29400" y="1600200"/>
            <a:ext cx="1981200" cy="292388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senior exit exam</a:t>
            </a:r>
            <a:endParaRPr lang="en-US" sz="13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524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Senior Knowledge Test – Preliminary Results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2362200"/>
            <a:ext cx="4876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3938" indent="-1023938"/>
            <a:r>
              <a:rPr lang="en-US" dirty="0" smtClean="0"/>
              <a:t>mean  	49.85 	(</a:t>
            </a:r>
            <a:r>
              <a:rPr lang="en-US" dirty="0" smtClean="0"/>
              <a:t>55%)</a:t>
            </a:r>
          </a:p>
          <a:p>
            <a:pPr marL="1023938" indent="-1023938"/>
            <a:r>
              <a:rPr lang="en-US" dirty="0" smtClean="0"/>
              <a:t>median  	50	(</a:t>
            </a:r>
            <a:r>
              <a:rPr lang="en-US" dirty="0" smtClean="0"/>
              <a:t>56</a:t>
            </a:r>
            <a:r>
              <a:rPr lang="en-US" dirty="0" smtClean="0"/>
              <a:t>%)</a:t>
            </a:r>
          </a:p>
          <a:p>
            <a:pPr marL="1023938" indent="-1023938"/>
            <a:r>
              <a:rPr lang="en-US" dirty="0" smtClean="0"/>
              <a:t>max  	72 	(</a:t>
            </a:r>
            <a:r>
              <a:rPr lang="en-US" dirty="0" smtClean="0"/>
              <a:t>80%)</a:t>
            </a:r>
          </a:p>
          <a:p>
            <a:pPr marL="1023938" indent="-1023938"/>
            <a:r>
              <a:rPr lang="en-US" dirty="0" smtClean="0"/>
              <a:t>min	20	(</a:t>
            </a:r>
            <a:r>
              <a:rPr lang="en-US" dirty="0" smtClean="0"/>
              <a:t>22</a:t>
            </a:r>
            <a:r>
              <a:rPr lang="en-US" dirty="0" smtClean="0"/>
              <a:t>%)</a:t>
            </a:r>
          </a:p>
          <a:p>
            <a:endParaRPr lang="en-US" dirty="0" smtClean="0"/>
          </a:p>
          <a:p>
            <a:r>
              <a:rPr lang="en-US" dirty="0" smtClean="0"/>
              <a:t>n = 110; 90 questions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2133600"/>
            <a:ext cx="563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4140</TotalTime>
  <Words>101</Words>
  <Application>Microsoft Office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Shippensburg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 goates</dc:creator>
  <cp:lastModifiedBy>Nathan Goates</cp:lastModifiedBy>
  <cp:revision>123</cp:revision>
  <dcterms:created xsi:type="dcterms:W3CDTF">2007-09-11T13:22:47Z</dcterms:created>
  <dcterms:modified xsi:type="dcterms:W3CDTF">2011-11-17T20:14:40Z</dcterms:modified>
</cp:coreProperties>
</file>